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5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0B1BF5-9B1B-4C2C-B564-06FFE1489C9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5EE4FC8-C595-4690-BBA4-379CF27FDAF8}">
      <dgm:prSet phldrT="[Text]"/>
      <dgm:spPr/>
      <dgm:t>
        <a:bodyPr/>
        <a:lstStyle/>
        <a:p>
          <a:r>
            <a:rPr lang="en-GB"/>
            <a:t>Chief Executive</a:t>
          </a:r>
          <a:endParaRPr lang="en-GB" dirty="0"/>
        </a:p>
        <a:p>
          <a:r>
            <a:rPr lang="en-GB" dirty="0"/>
            <a:t>G10</a:t>
          </a:r>
        </a:p>
      </dgm:t>
    </dgm:pt>
    <dgm:pt modelId="{EFF00487-21D8-489A-9D94-DC3E005C55A1}" type="parTrans" cxnId="{756CE72B-6169-4FB2-B43A-D99E10A42DBA}">
      <dgm:prSet/>
      <dgm:spPr/>
      <dgm:t>
        <a:bodyPr/>
        <a:lstStyle/>
        <a:p>
          <a:endParaRPr lang="en-GB"/>
        </a:p>
      </dgm:t>
    </dgm:pt>
    <dgm:pt modelId="{4BA79E2C-37F7-4925-8D80-15B305B16FD9}" type="sibTrans" cxnId="{756CE72B-6169-4FB2-B43A-D99E10A42DBA}">
      <dgm:prSet/>
      <dgm:spPr/>
      <dgm:t>
        <a:bodyPr/>
        <a:lstStyle/>
        <a:p>
          <a:endParaRPr lang="en-GB"/>
        </a:p>
      </dgm:t>
    </dgm:pt>
    <dgm:pt modelId="{348F2235-7372-4FC8-961A-82276A973DA4}" type="asst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GB">
              <a:solidFill>
                <a:srgbClr val="0070C0"/>
              </a:solidFill>
            </a:rPr>
            <a:t>External Finance Agent</a:t>
          </a:r>
        </a:p>
      </dgm:t>
    </dgm:pt>
    <dgm:pt modelId="{FED80310-19A5-45FB-B998-C70DB6FAB245}" type="parTrans" cxnId="{18F806CA-8D4D-4E56-9385-6E9A2FCE79E8}">
      <dgm:prSet/>
      <dgm:spPr/>
      <dgm:t>
        <a:bodyPr/>
        <a:lstStyle/>
        <a:p>
          <a:endParaRPr lang="en-GB"/>
        </a:p>
      </dgm:t>
    </dgm:pt>
    <dgm:pt modelId="{ADB278BD-0287-4127-9A75-2EAD50495CA9}" type="sibTrans" cxnId="{18F806CA-8D4D-4E56-9385-6E9A2FCE79E8}">
      <dgm:prSet/>
      <dgm:spPr/>
      <dgm:t>
        <a:bodyPr/>
        <a:lstStyle/>
        <a:p>
          <a:endParaRPr lang="en-GB"/>
        </a:p>
      </dgm:t>
    </dgm:pt>
    <dgm:pt modelId="{4E0BF566-9EA8-4601-9EC0-59D36AEE7D37}">
      <dgm:prSet phldrT="[Text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GB"/>
            <a:t>Business Improvement Manager (G9)</a:t>
          </a:r>
        </a:p>
      </dgm:t>
    </dgm:pt>
    <dgm:pt modelId="{A1CE2A24-B0E8-4114-859D-3C1A10D81672}" type="parTrans" cxnId="{85289F0A-DD9A-4417-A5FC-0CD3FB093858}">
      <dgm:prSet/>
      <dgm:spPr/>
      <dgm:t>
        <a:bodyPr/>
        <a:lstStyle/>
        <a:p>
          <a:endParaRPr lang="en-GB"/>
        </a:p>
      </dgm:t>
    </dgm:pt>
    <dgm:pt modelId="{B0062CD3-F84A-4327-9A42-DED27F118E72}" type="sibTrans" cxnId="{85289F0A-DD9A-4417-A5FC-0CD3FB093858}">
      <dgm:prSet/>
      <dgm:spPr/>
      <dgm:t>
        <a:bodyPr/>
        <a:lstStyle/>
        <a:p>
          <a:endParaRPr lang="en-GB"/>
        </a:p>
      </dgm:t>
    </dgm:pt>
    <dgm:pt modelId="{2AF827CE-49F8-4752-993D-657F8A0D63EC}">
      <dgm:prSet phldrT="[Text]"/>
      <dgm:spPr/>
      <dgm:t>
        <a:bodyPr/>
        <a:lstStyle/>
        <a:p>
          <a:r>
            <a:rPr lang="en-GB"/>
            <a:t>Asset Manager (G9)</a:t>
          </a:r>
        </a:p>
      </dgm:t>
    </dgm:pt>
    <dgm:pt modelId="{2CA54A47-D768-41B4-8EAA-D5B6EDE14029}" type="parTrans" cxnId="{BAAB92C9-7F98-42F7-B6D0-C0B662957F2E}">
      <dgm:prSet/>
      <dgm:spPr/>
      <dgm:t>
        <a:bodyPr/>
        <a:lstStyle/>
        <a:p>
          <a:endParaRPr lang="en-GB"/>
        </a:p>
      </dgm:t>
    </dgm:pt>
    <dgm:pt modelId="{166323D9-2344-4A4F-8CC8-0DEAC04F3E8A}" type="sibTrans" cxnId="{BAAB92C9-7F98-42F7-B6D0-C0B662957F2E}">
      <dgm:prSet/>
      <dgm:spPr/>
      <dgm:t>
        <a:bodyPr/>
        <a:lstStyle/>
        <a:p>
          <a:endParaRPr lang="en-GB"/>
        </a:p>
      </dgm:t>
    </dgm:pt>
    <dgm:pt modelId="{F5CA97CC-BB2C-4DAE-826F-9B5DE1C35503}">
      <dgm:prSet phldrT="[Text]"/>
      <dgm:spPr/>
      <dgm:t>
        <a:bodyPr/>
        <a:lstStyle/>
        <a:p>
          <a:r>
            <a:rPr lang="en-GB"/>
            <a:t>Housing Manager (G9)</a:t>
          </a:r>
        </a:p>
      </dgm:t>
    </dgm:pt>
    <dgm:pt modelId="{0B850651-F652-4CDD-B53B-133A56FBFD4E}" type="parTrans" cxnId="{02F40EAE-CCA7-4A04-BAED-87FC5C2A450B}">
      <dgm:prSet/>
      <dgm:spPr/>
      <dgm:t>
        <a:bodyPr/>
        <a:lstStyle/>
        <a:p>
          <a:endParaRPr lang="en-GB"/>
        </a:p>
      </dgm:t>
    </dgm:pt>
    <dgm:pt modelId="{AF4FCFE8-ED81-41A4-B7A9-AB9F57EC5945}" type="sibTrans" cxnId="{02F40EAE-CCA7-4A04-BAED-87FC5C2A450B}">
      <dgm:prSet/>
      <dgm:spPr/>
      <dgm:t>
        <a:bodyPr/>
        <a:lstStyle/>
        <a:p>
          <a:endParaRPr lang="en-GB"/>
        </a:p>
      </dgm:t>
    </dgm:pt>
    <dgm:pt modelId="{0E8449DD-F0DF-4B10-A64F-855ED670A49E}">
      <dgm:prSet/>
      <dgm:spPr/>
      <dgm:t>
        <a:bodyPr/>
        <a:lstStyle/>
        <a:p>
          <a:r>
            <a:rPr lang="en-GB"/>
            <a:t>Housing Officers (x 2) (G7)</a:t>
          </a:r>
        </a:p>
      </dgm:t>
    </dgm:pt>
    <dgm:pt modelId="{04FDC72E-1712-4A05-8522-2C58FDD263E0}" type="parTrans" cxnId="{2C195B45-30EF-49CA-8CEA-13DBAB507155}">
      <dgm:prSet/>
      <dgm:spPr/>
      <dgm:t>
        <a:bodyPr/>
        <a:lstStyle/>
        <a:p>
          <a:endParaRPr lang="en-GB"/>
        </a:p>
      </dgm:t>
    </dgm:pt>
    <dgm:pt modelId="{2C521A0F-D8D2-4DEF-B604-C97299B7BEDD}" type="sibTrans" cxnId="{2C195B45-30EF-49CA-8CEA-13DBAB507155}">
      <dgm:prSet/>
      <dgm:spPr/>
      <dgm:t>
        <a:bodyPr/>
        <a:lstStyle/>
        <a:p>
          <a:endParaRPr lang="en-GB"/>
        </a:p>
      </dgm:t>
    </dgm:pt>
    <dgm:pt modelId="{E5CECD1E-C623-4E4C-87CB-E4EAB127F2A2}">
      <dgm:prSet/>
      <dgm:spPr/>
      <dgm:t>
        <a:bodyPr/>
        <a:lstStyle/>
        <a:p>
          <a:r>
            <a:rPr lang="en-GB"/>
            <a:t>Assistant Housing Officer   (G6)</a:t>
          </a:r>
        </a:p>
      </dgm:t>
    </dgm:pt>
    <dgm:pt modelId="{6A3E8249-E84B-43AD-AB66-56B845C9CF46}" type="parTrans" cxnId="{36D43DAD-388E-4F60-AA12-5BA43FBCCC6A}">
      <dgm:prSet/>
      <dgm:spPr/>
      <dgm:t>
        <a:bodyPr/>
        <a:lstStyle/>
        <a:p>
          <a:endParaRPr lang="en-GB"/>
        </a:p>
      </dgm:t>
    </dgm:pt>
    <dgm:pt modelId="{77B33EF1-BBE8-4D3A-81E4-D213B3596A83}" type="sibTrans" cxnId="{36D43DAD-388E-4F60-AA12-5BA43FBCCC6A}">
      <dgm:prSet/>
      <dgm:spPr/>
      <dgm:t>
        <a:bodyPr/>
        <a:lstStyle/>
        <a:p>
          <a:endParaRPr lang="en-GB"/>
        </a:p>
      </dgm:t>
    </dgm:pt>
    <dgm:pt modelId="{976A926D-07C4-42B5-9367-18B4F5489C0D}">
      <dgm:prSet/>
      <dgm:spPr/>
      <dgm:t>
        <a:bodyPr/>
        <a:lstStyle/>
        <a:p>
          <a:r>
            <a:rPr lang="en-GB"/>
            <a:t>Property Services Officer G7)</a:t>
          </a:r>
        </a:p>
        <a:p>
          <a:r>
            <a:rPr lang="en-GB"/>
            <a:t>Temporary for one year for business improvement</a:t>
          </a:r>
        </a:p>
      </dgm:t>
    </dgm:pt>
    <dgm:pt modelId="{91454025-B69D-4D7B-BB84-5E481E821660}" type="parTrans" cxnId="{BADA0300-954C-494B-B838-15B4C26B1D23}">
      <dgm:prSet/>
      <dgm:spPr/>
      <dgm:t>
        <a:bodyPr/>
        <a:lstStyle/>
        <a:p>
          <a:endParaRPr lang="en-GB"/>
        </a:p>
      </dgm:t>
    </dgm:pt>
    <dgm:pt modelId="{E174B1B2-7698-438B-8E4D-10471B681FCB}" type="sibTrans" cxnId="{BADA0300-954C-494B-B838-15B4C26B1D23}">
      <dgm:prSet/>
      <dgm:spPr/>
      <dgm:t>
        <a:bodyPr/>
        <a:lstStyle/>
        <a:p>
          <a:endParaRPr lang="en-GB"/>
        </a:p>
      </dgm:t>
    </dgm:pt>
    <dgm:pt modelId="{D9191BA1-BC03-4A74-A29C-E4388011C46B}">
      <dgm:prSet/>
      <dgm:spPr/>
      <dgm:t>
        <a:bodyPr/>
        <a:lstStyle/>
        <a:p>
          <a:r>
            <a:rPr lang="en-GB"/>
            <a:t>Estate Caretaking Supervisor</a:t>
          </a:r>
        </a:p>
        <a:p>
          <a:r>
            <a:rPr lang="en-GB"/>
            <a:t>(TAS 5)</a:t>
          </a:r>
        </a:p>
      </dgm:t>
    </dgm:pt>
    <dgm:pt modelId="{46D546FF-87A0-41E1-B50D-37952BA613B3}" type="parTrans" cxnId="{A4FED42B-5CB2-4FF1-AF42-DD9D6292B52A}">
      <dgm:prSet/>
      <dgm:spPr/>
      <dgm:t>
        <a:bodyPr/>
        <a:lstStyle/>
        <a:p>
          <a:endParaRPr lang="en-GB"/>
        </a:p>
      </dgm:t>
    </dgm:pt>
    <dgm:pt modelId="{2FECE9BB-3976-419F-A86E-004207598E1A}" type="sibTrans" cxnId="{A4FED42B-5CB2-4FF1-AF42-DD9D6292B52A}">
      <dgm:prSet/>
      <dgm:spPr/>
      <dgm:t>
        <a:bodyPr/>
        <a:lstStyle/>
        <a:p>
          <a:endParaRPr lang="en-GB"/>
        </a:p>
      </dgm:t>
    </dgm:pt>
    <dgm:pt modelId="{C52455CF-F67A-4690-869D-668990923E8A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GB">
              <a:solidFill>
                <a:sysClr val="windowText" lastClr="000000"/>
              </a:solidFill>
            </a:rPr>
            <a:t>Externally funded  Money Advice Officer (G7)</a:t>
          </a:r>
        </a:p>
        <a:p>
          <a:r>
            <a:rPr lang="en-GB">
              <a:solidFill>
                <a:sysClr val="windowText" lastClr="000000"/>
              </a:solidFill>
            </a:rPr>
            <a:t>part funded by CHA</a:t>
          </a:r>
        </a:p>
      </dgm:t>
    </dgm:pt>
    <dgm:pt modelId="{6A3583A2-145C-47BA-B965-833B6D8EA798}" type="parTrans" cxnId="{5728A8A7-99F7-4117-B63B-58F6D705A2E6}">
      <dgm:prSet/>
      <dgm:spPr/>
      <dgm:t>
        <a:bodyPr/>
        <a:lstStyle/>
        <a:p>
          <a:endParaRPr lang="en-GB"/>
        </a:p>
      </dgm:t>
    </dgm:pt>
    <dgm:pt modelId="{6A68A823-CD43-42A0-9CB4-0218D69E996D}" type="sibTrans" cxnId="{5728A8A7-99F7-4117-B63B-58F6D705A2E6}">
      <dgm:prSet/>
      <dgm:spPr/>
      <dgm:t>
        <a:bodyPr/>
        <a:lstStyle/>
        <a:p>
          <a:endParaRPr lang="en-GB"/>
        </a:p>
      </dgm:t>
    </dgm:pt>
    <dgm:pt modelId="{7D84789A-B788-42EE-94B3-294050814C74}">
      <dgm:prSet/>
      <dgm:spPr/>
      <dgm:t>
        <a:bodyPr/>
        <a:lstStyle/>
        <a:p>
          <a:r>
            <a:rPr lang="en-GB"/>
            <a:t>Community Centre Staff</a:t>
          </a:r>
        </a:p>
      </dgm:t>
    </dgm:pt>
    <dgm:pt modelId="{09D9BAF7-4B2E-4031-9FD5-139AECFED6A1}" type="parTrans" cxnId="{1E60A1C5-9AE8-470B-ACCE-F3B3A71538D0}">
      <dgm:prSet/>
      <dgm:spPr/>
      <dgm:t>
        <a:bodyPr/>
        <a:lstStyle/>
        <a:p>
          <a:endParaRPr lang="en-GB"/>
        </a:p>
      </dgm:t>
    </dgm:pt>
    <dgm:pt modelId="{C98D0BE7-F701-49DD-A309-13F49B6637E2}" type="sibTrans" cxnId="{1E60A1C5-9AE8-470B-ACCE-F3B3A71538D0}">
      <dgm:prSet/>
      <dgm:spPr/>
      <dgm:t>
        <a:bodyPr/>
        <a:lstStyle/>
        <a:p>
          <a:endParaRPr lang="en-GB"/>
        </a:p>
      </dgm:t>
    </dgm:pt>
    <dgm:pt modelId="{8537D381-50F9-4548-A071-F5E6F0B8ACA7}">
      <dgm:prSet/>
      <dgm:spPr/>
      <dgm:t>
        <a:bodyPr/>
        <a:lstStyle/>
        <a:p>
          <a:r>
            <a:rPr lang="en-GB" dirty="0"/>
            <a:t>Estate  Caretaker (x3)</a:t>
          </a:r>
        </a:p>
        <a:p>
          <a:r>
            <a:rPr lang="en-GB" dirty="0"/>
            <a:t>(TAS 2/3)</a:t>
          </a:r>
        </a:p>
      </dgm:t>
    </dgm:pt>
    <dgm:pt modelId="{05D89B4C-7A22-4370-817D-A940A4C2C182}" type="parTrans" cxnId="{46787274-2B6F-483C-9C74-7F3B4F2DBF9C}">
      <dgm:prSet/>
      <dgm:spPr/>
      <dgm:t>
        <a:bodyPr/>
        <a:lstStyle/>
        <a:p>
          <a:endParaRPr lang="en-GB"/>
        </a:p>
      </dgm:t>
    </dgm:pt>
    <dgm:pt modelId="{467967DE-A799-41B9-A1CA-C151ECCB3D02}" type="sibTrans" cxnId="{46787274-2B6F-483C-9C74-7F3B4F2DBF9C}">
      <dgm:prSet/>
      <dgm:spPr/>
      <dgm:t>
        <a:bodyPr/>
        <a:lstStyle/>
        <a:p>
          <a:endParaRPr lang="en-GB"/>
        </a:p>
      </dgm:t>
    </dgm:pt>
    <dgm:pt modelId="{6B039D0E-CACC-4696-9C3E-E0F1EAE7E9BA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GB"/>
            <a:t>Estate Caretaking Apprentices</a:t>
          </a:r>
        </a:p>
        <a:p>
          <a:r>
            <a:rPr lang="en-GB"/>
            <a:t>(x4)</a:t>
          </a:r>
        </a:p>
        <a:p>
          <a:r>
            <a:rPr lang="en-GB"/>
            <a:t>Reducing to 3 in 2022/23</a:t>
          </a:r>
        </a:p>
      </dgm:t>
    </dgm:pt>
    <dgm:pt modelId="{FA662EF1-6D70-4BC6-88C1-B9E59745B85F}" type="parTrans" cxnId="{D3B9C056-224F-45C9-BC1D-288999C3AC25}">
      <dgm:prSet/>
      <dgm:spPr/>
      <dgm:t>
        <a:bodyPr/>
        <a:lstStyle/>
        <a:p>
          <a:endParaRPr lang="en-GB"/>
        </a:p>
      </dgm:t>
    </dgm:pt>
    <dgm:pt modelId="{63DA5484-965F-4CDA-BEC9-4643EEBB7C7F}" type="sibTrans" cxnId="{D3B9C056-224F-45C9-BC1D-288999C3AC25}">
      <dgm:prSet/>
      <dgm:spPr/>
      <dgm:t>
        <a:bodyPr/>
        <a:lstStyle/>
        <a:p>
          <a:endParaRPr lang="en-GB"/>
        </a:p>
      </dgm:t>
    </dgm:pt>
    <dgm:pt modelId="{1881E716-4024-47E3-BE3E-9CCFEC3119B5}">
      <dgm:prSet/>
      <dgm:spPr/>
      <dgm:t>
        <a:bodyPr/>
        <a:lstStyle/>
        <a:p>
          <a:r>
            <a:rPr lang="en-GB"/>
            <a:t>Property Assistant (G5)</a:t>
          </a:r>
        </a:p>
      </dgm:t>
    </dgm:pt>
    <dgm:pt modelId="{91E49008-CE7B-425E-A85E-D60EB4437B1F}" type="parTrans" cxnId="{A59413A6-CB5C-4348-BC1A-0F5C7BFB573F}">
      <dgm:prSet/>
      <dgm:spPr/>
      <dgm:t>
        <a:bodyPr/>
        <a:lstStyle/>
        <a:p>
          <a:endParaRPr lang="en-GB"/>
        </a:p>
      </dgm:t>
    </dgm:pt>
    <dgm:pt modelId="{448886E5-12D3-43F5-BE2C-C4A87342DE40}" type="sibTrans" cxnId="{A59413A6-CB5C-4348-BC1A-0F5C7BFB573F}">
      <dgm:prSet/>
      <dgm:spPr/>
      <dgm:t>
        <a:bodyPr/>
        <a:lstStyle/>
        <a:p>
          <a:endParaRPr lang="en-GB"/>
        </a:p>
      </dgm:t>
    </dgm:pt>
    <dgm:pt modelId="{31ADD449-42A5-4C5E-A624-B307D3F9BCA8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GB"/>
            <a:t>Finance Officer (G7)</a:t>
          </a:r>
        </a:p>
      </dgm:t>
    </dgm:pt>
    <dgm:pt modelId="{8FF5CADF-6DEA-40E8-8A6D-3C4C158F4AB2}" type="parTrans" cxnId="{90425AED-C674-4055-AD07-FC3853877803}">
      <dgm:prSet/>
      <dgm:spPr/>
      <dgm:t>
        <a:bodyPr/>
        <a:lstStyle/>
        <a:p>
          <a:endParaRPr lang="en-GB"/>
        </a:p>
      </dgm:t>
    </dgm:pt>
    <dgm:pt modelId="{897C3019-EC14-4EEE-A64A-487CE9141A8F}" type="sibTrans" cxnId="{90425AED-C674-4055-AD07-FC3853877803}">
      <dgm:prSet/>
      <dgm:spPr/>
      <dgm:t>
        <a:bodyPr/>
        <a:lstStyle/>
        <a:p>
          <a:endParaRPr lang="en-GB"/>
        </a:p>
      </dgm:t>
    </dgm:pt>
    <dgm:pt modelId="{32AA3E63-850D-4D5C-8F54-463372E3078F}">
      <dgm:prSet/>
      <dgm:spPr/>
      <dgm:t>
        <a:bodyPr/>
        <a:lstStyle/>
        <a:p>
          <a:r>
            <a:rPr lang="en-GB"/>
            <a:t>Administrator / Receptionist</a:t>
          </a:r>
          <a:endParaRPr lang="en-GB" dirty="0"/>
        </a:p>
        <a:p>
          <a:r>
            <a:rPr lang="en-GB" dirty="0"/>
            <a:t>(G4)</a:t>
          </a:r>
        </a:p>
      </dgm:t>
    </dgm:pt>
    <dgm:pt modelId="{B486EB25-097C-478D-90D8-180FC063C9BE}" type="parTrans" cxnId="{9B6DC63D-0AB8-48B1-B253-6AA92237E87B}">
      <dgm:prSet/>
      <dgm:spPr/>
      <dgm:t>
        <a:bodyPr/>
        <a:lstStyle/>
        <a:p>
          <a:endParaRPr lang="en-GB"/>
        </a:p>
      </dgm:t>
    </dgm:pt>
    <dgm:pt modelId="{64BAFDD5-3CCA-47BB-915E-0D1D0C36F7DF}" type="sibTrans" cxnId="{9B6DC63D-0AB8-48B1-B253-6AA92237E87B}">
      <dgm:prSet/>
      <dgm:spPr/>
      <dgm:t>
        <a:bodyPr/>
        <a:lstStyle/>
        <a:p>
          <a:endParaRPr lang="en-GB"/>
        </a:p>
      </dgm:t>
    </dgm:pt>
    <dgm:pt modelId="{9FCAB879-0A3C-4D4C-A3CF-E3F0A6C47C2A}">
      <dgm:prSet/>
      <dgm:spPr/>
      <dgm:t>
        <a:bodyPr/>
        <a:lstStyle/>
        <a:p>
          <a:r>
            <a:rPr lang="en-GB"/>
            <a:t>Handyperson</a:t>
          </a:r>
        </a:p>
        <a:p>
          <a:r>
            <a:rPr lang="en-GB"/>
            <a:t>(TAS 4)</a:t>
          </a:r>
        </a:p>
        <a:p>
          <a:r>
            <a:rPr lang="en-GB"/>
            <a:t>Temporary for one year for business improvement</a:t>
          </a:r>
        </a:p>
      </dgm:t>
    </dgm:pt>
    <dgm:pt modelId="{C9EBB998-8F8A-4E62-87A7-E07145D6191D}" type="parTrans" cxnId="{E40ED88E-7585-4FA3-9E3B-6CD5A5713D7B}">
      <dgm:prSet/>
      <dgm:spPr/>
      <dgm:t>
        <a:bodyPr/>
        <a:lstStyle/>
        <a:p>
          <a:endParaRPr lang="en-GB"/>
        </a:p>
      </dgm:t>
    </dgm:pt>
    <dgm:pt modelId="{C251D79D-1FE1-4810-919C-1EBF547E5258}" type="sibTrans" cxnId="{E40ED88E-7585-4FA3-9E3B-6CD5A5713D7B}">
      <dgm:prSet/>
      <dgm:spPr/>
      <dgm:t>
        <a:bodyPr/>
        <a:lstStyle/>
        <a:p>
          <a:endParaRPr lang="en-GB"/>
        </a:p>
      </dgm:t>
    </dgm:pt>
    <dgm:pt modelId="{37916DE1-DC8D-47B6-85BE-6EB7FD1F6770}">
      <dgm:prSet/>
      <dgm:spPr/>
      <dgm:t>
        <a:bodyPr/>
        <a:lstStyle/>
        <a:p>
          <a:r>
            <a:rPr lang="en-GB"/>
            <a:t>Housing Assiatant</a:t>
          </a:r>
        </a:p>
        <a:p>
          <a:r>
            <a:rPr lang="en-GB"/>
            <a:t>(G4) </a:t>
          </a:r>
        </a:p>
      </dgm:t>
    </dgm:pt>
    <dgm:pt modelId="{AE23A256-B2B5-42B6-AEF5-D3A329A3BA18}" type="parTrans" cxnId="{3B73FAF5-F085-4114-9D5F-D71C32BC51AE}">
      <dgm:prSet/>
      <dgm:spPr/>
      <dgm:t>
        <a:bodyPr/>
        <a:lstStyle/>
        <a:p>
          <a:endParaRPr lang="en-GB"/>
        </a:p>
      </dgm:t>
    </dgm:pt>
    <dgm:pt modelId="{B12CEA7D-721A-4C84-B991-74C91D5A1961}" type="sibTrans" cxnId="{3B73FAF5-F085-4114-9D5F-D71C32BC51AE}">
      <dgm:prSet/>
      <dgm:spPr/>
      <dgm:t>
        <a:bodyPr/>
        <a:lstStyle/>
        <a:p>
          <a:endParaRPr lang="en-GB"/>
        </a:p>
      </dgm:t>
    </dgm:pt>
    <dgm:pt modelId="{BDBFC1F8-22C1-4D30-A956-1C45296883D4}">
      <dgm:prSet/>
      <dgm:spPr/>
      <dgm:t>
        <a:bodyPr/>
        <a:lstStyle/>
        <a:p>
          <a:r>
            <a:rPr lang="en-GB"/>
            <a:t>Property Services Officer (G7)</a:t>
          </a:r>
        </a:p>
      </dgm:t>
    </dgm:pt>
    <dgm:pt modelId="{81F264BB-FA5C-46E1-9F3C-AF17B252FB52}" type="parTrans" cxnId="{99B51106-9304-4193-87C6-9A1205DEEE13}">
      <dgm:prSet/>
      <dgm:spPr/>
      <dgm:t>
        <a:bodyPr/>
        <a:lstStyle/>
        <a:p>
          <a:endParaRPr lang="en-GB"/>
        </a:p>
      </dgm:t>
    </dgm:pt>
    <dgm:pt modelId="{A774A9B2-1AEC-48A0-A93E-2A7727B1C124}" type="sibTrans" cxnId="{99B51106-9304-4193-87C6-9A1205DEEE13}">
      <dgm:prSet/>
      <dgm:spPr/>
      <dgm:t>
        <a:bodyPr/>
        <a:lstStyle/>
        <a:p>
          <a:endParaRPr lang="en-GB"/>
        </a:p>
      </dgm:t>
    </dgm:pt>
    <dgm:pt modelId="{61D30F36-3632-472F-A864-1287D2187FB1}">
      <dgm:prSet/>
      <dgm:spPr/>
      <dgm:t>
        <a:bodyPr/>
        <a:lstStyle/>
        <a:p>
          <a:r>
            <a:rPr lang="en-GB"/>
            <a:t>Handyperson (TAS 4)</a:t>
          </a:r>
        </a:p>
      </dgm:t>
    </dgm:pt>
    <dgm:pt modelId="{53D52675-6645-428D-AD20-F88BBAB90489}" type="parTrans" cxnId="{38762CD8-FCE5-4B0B-AACC-D1613F734D83}">
      <dgm:prSet/>
      <dgm:spPr/>
      <dgm:t>
        <a:bodyPr/>
        <a:lstStyle/>
        <a:p>
          <a:endParaRPr lang="en-GB"/>
        </a:p>
      </dgm:t>
    </dgm:pt>
    <dgm:pt modelId="{E2BB37EE-5E2E-4BB9-AC44-2F9E691400B8}" type="sibTrans" cxnId="{38762CD8-FCE5-4B0B-AACC-D1613F734D83}">
      <dgm:prSet/>
      <dgm:spPr/>
      <dgm:t>
        <a:bodyPr/>
        <a:lstStyle/>
        <a:p>
          <a:endParaRPr lang="en-GB"/>
        </a:p>
      </dgm:t>
    </dgm:pt>
    <dgm:pt modelId="{BE334A17-6DC8-47B8-A026-95F1723AF28E}">
      <dgm:prSet/>
      <dgm:spPr/>
      <dgm:t>
        <a:bodyPr/>
        <a:lstStyle/>
        <a:p>
          <a:r>
            <a:rPr lang="en-GB" dirty="0"/>
            <a:t>Temporary Corporate Services and Finance Assistant</a:t>
          </a:r>
        </a:p>
        <a:p>
          <a:r>
            <a:rPr lang="en-GB" dirty="0"/>
            <a:t>(G5)</a:t>
          </a:r>
        </a:p>
      </dgm:t>
    </dgm:pt>
    <dgm:pt modelId="{CF36AB8D-FF05-4A2E-B04A-7CF6DC6E5D8E}" type="parTrans" cxnId="{9B31E506-3353-44F2-881C-6CA3CDD67DF7}">
      <dgm:prSet/>
      <dgm:spPr/>
      <dgm:t>
        <a:bodyPr/>
        <a:lstStyle/>
        <a:p>
          <a:endParaRPr lang="en-GB"/>
        </a:p>
      </dgm:t>
    </dgm:pt>
    <dgm:pt modelId="{23C6BBE6-8787-404C-A8F0-4E0072E5C07A}" type="sibTrans" cxnId="{9B31E506-3353-44F2-881C-6CA3CDD67DF7}">
      <dgm:prSet/>
      <dgm:spPr/>
      <dgm:t>
        <a:bodyPr/>
        <a:lstStyle/>
        <a:p>
          <a:endParaRPr lang="en-GB"/>
        </a:p>
      </dgm:t>
    </dgm:pt>
    <dgm:pt modelId="{4FFA3E42-E636-43A5-8C7D-9A112F34086B}" type="pres">
      <dgm:prSet presAssocID="{860B1BF5-9B1B-4C2C-B564-06FFE1489C96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023A53AB-64E1-4E1A-BEBF-1DD53E95BA48}" type="pres">
      <dgm:prSet presAssocID="{55EE4FC8-C595-4690-BBA4-379CF27FDAF8}" presName="hierRoot1" presStyleCnt="0"/>
      <dgm:spPr/>
    </dgm:pt>
    <dgm:pt modelId="{40D316BA-CADA-424C-84D9-D874EAFBA2E9}" type="pres">
      <dgm:prSet presAssocID="{55EE4FC8-C595-4690-BBA4-379CF27FDAF8}" presName="composite" presStyleCnt="0"/>
      <dgm:spPr/>
    </dgm:pt>
    <dgm:pt modelId="{F5B4770E-D8B6-4F7A-AEF6-6F09387D83D1}" type="pres">
      <dgm:prSet presAssocID="{55EE4FC8-C595-4690-BBA4-379CF27FDAF8}" presName="background" presStyleLbl="node0" presStyleIdx="0" presStyleCnt="1"/>
      <dgm:spPr/>
    </dgm:pt>
    <dgm:pt modelId="{C6980AC7-B412-4BA1-ABDF-A93D7A7B967A}" type="pres">
      <dgm:prSet presAssocID="{55EE4FC8-C595-4690-BBA4-379CF27FDAF8}" presName="text" presStyleLbl="fgAcc0" presStyleIdx="0" presStyleCnt="1" custLinFactNeighborX="4098" custLinFactNeighborY="1673">
        <dgm:presLayoutVars>
          <dgm:chPref val="3"/>
        </dgm:presLayoutVars>
      </dgm:prSet>
      <dgm:spPr/>
    </dgm:pt>
    <dgm:pt modelId="{087777BF-EFAF-492F-A239-85F757D9BB58}" type="pres">
      <dgm:prSet presAssocID="{55EE4FC8-C595-4690-BBA4-379CF27FDAF8}" presName="hierChild2" presStyleCnt="0"/>
      <dgm:spPr/>
    </dgm:pt>
    <dgm:pt modelId="{AEC6BCB7-A17F-45C3-B6D0-10CAD2EC824C}" type="pres">
      <dgm:prSet presAssocID="{FED80310-19A5-45FB-B998-C70DB6FAB245}" presName="Name10" presStyleLbl="parChTrans1D2" presStyleIdx="0" presStyleCnt="5"/>
      <dgm:spPr/>
    </dgm:pt>
    <dgm:pt modelId="{06D00C85-6B19-40CB-9316-56FDD3EAF7A9}" type="pres">
      <dgm:prSet presAssocID="{348F2235-7372-4FC8-961A-82276A973DA4}" presName="hierRoot2" presStyleCnt="0"/>
      <dgm:spPr/>
    </dgm:pt>
    <dgm:pt modelId="{78EF3D42-4116-4389-ABC3-FE7D0DB42F63}" type="pres">
      <dgm:prSet presAssocID="{348F2235-7372-4FC8-961A-82276A973DA4}" presName="composite2" presStyleCnt="0"/>
      <dgm:spPr/>
    </dgm:pt>
    <dgm:pt modelId="{53844319-C57B-4A3C-9E5B-3239E605E0AC}" type="pres">
      <dgm:prSet presAssocID="{348F2235-7372-4FC8-961A-82276A973DA4}" presName="background2" presStyleLbl="asst1" presStyleIdx="0" presStyleCnt="1"/>
      <dgm:spPr/>
    </dgm:pt>
    <dgm:pt modelId="{9D077A82-ED63-4494-991C-26F662CF3DDE}" type="pres">
      <dgm:prSet presAssocID="{348F2235-7372-4FC8-961A-82276A973DA4}" presName="text2" presStyleLbl="fgAcc2" presStyleIdx="0" presStyleCnt="5" custLinFactX="-88114" custLinFactNeighborX="-100000" custLinFactNeighborY="3790">
        <dgm:presLayoutVars>
          <dgm:chPref val="3"/>
        </dgm:presLayoutVars>
      </dgm:prSet>
      <dgm:spPr>
        <a:prstGeom prst="ellipse">
          <a:avLst/>
        </a:prstGeom>
      </dgm:spPr>
    </dgm:pt>
    <dgm:pt modelId="{66AEA440-E576-4008-AAC0-7964BD6510A7}" type="pres">
      <dgm:prSet presAssocID="{348F2235-7372-4FC8-961A-82276A973DA4}" presName="hierChild3" presStyleCnt="0"/>
      <dgm:spPr/>
    </dgm:pt>
    <dgm:pt modelId="{1FA1D51C-1BDB-4716-B3E2-F2A9B4D8BFE5}" type="pres">
      <dgm:prSet presAssocID="{A1CE2A24-B0E8-4114-859D-3C1A10D81672}" presName="Name10" presStyleLbl="parChTrans1D2" presStyleIdx="1" presStyleCnt="5"/>
      <dgm:spPr/>
    </dgm:pt>
    <dgm:pt modelId="{DD79882A-75F6-4B30-A1CD-859A5C80147B}" type="pres">
      <dgm:prSet presAssocID="{4E0BF566-9EA8-4601-9EC0-59D36AEE7D37}" presName="hierRoot2" presStyleCnt="0"/>
      <dgm:spPr/>
    </dgm:pt>
    <dgm:pt modelId="{36A55FC1-35D1-4B64-86BD-8E31A4A01141}" type="pres">
      <dgm:prSet presAssocID="{4E0BF566-9EA8-4601-9EC0-59D36AEE7D37}" presName="composite2" presStyleCnt="0"/>
      <dgm:spPr/>
    </dgm:pt>
    <dgm:pt modelId="{A29949C2-D078-4CC0-B58A-AE5596A4A833}" type="pres">
      <dgm:prSet presAssocID="{4E0BF566-9EA8-4601-9EC0-59D36AEE7D37}" presName="background2" presStyleLbl="node2" presStyleIdx="0" presStyleCnt="4"/>
      <dgm:spPr/>
    </dgm:pt>
    <dgm:pt modelId="{601825BB-30B9-4454-B881-DF161252BA70}" type="pres">
      <dgm:prSet presAssocID="{4E0BF566-9EA8-4601-9EC0-59D36AEE7D37}" presName="text2" presStyleLbl="fgAcc2" presStyleIdx="1" presStyleCnt="5" custLinFactX="11402" custLinFactNeighborX="100000" custLinFactNeighborY="-26868">
        <dgm:presLayoutVars>
          <dgm:chPref val="3"/>
        </dgm:presLayoutVars>
      </dgm:prSet>
      <dgm:spPr/>
    </dgm:pt>
    <dgm:pt modelId="{D23C54C7-7A21-4AB1-9950-C43C427F5C32}" type="pres">
      <dgm:prSet presAssocID="{4E0BF566-9EA8-4601-9EC0-59D36AEE7D37}" presName="hierChild3" presStyleCnt="0"/>
      <dgm:spPr/>
    </dgm:pt>
    <dgm:pt modelId="{6AE9FE85-6523-45F7-BA32-65AA55CD9188}" type="pres">
      <dgm:prSet presAssocID="{8FF5CADF-6DEA-40E8-8A6D-3C4C158F4AB2}" presName="Name17" presStyleLbl="parChTrans1D3" presStyleIdx="0" presStyleCnt="8"/>
      <dgm:spPr/>
    </dgm:pt>
    <dgm:pt modelId="{C55F359F-24C0-4A58-9507-AFBF6FB6A9C8}" type="pres">
      <dgm:prSet presAssocID="{31ADD449-42A5-4C5E-A624-B307D3F9BCA8}" presName="hierRoot3" presStyleCnt="0"/>
      <dgm:spPr/>
    </dgm:pt>
    <dgm:pt modelId="{E973D3C0-FE27-4B03-A0B1-0718368975B3}" type="pres">
      <dgm:prSet presAssocID="{31ADD449-42A5-4C5E-A624-B307D3F9BCA8}" presName="composite3" presStyleCnt="0"/>
      <dgm:spPr/>
    </dgm:pt>
    <dgm:pt modelId="{FD7182E0-E8DA-4F13-BA72-74DBC1E5545D}" type="pres">
      <dgm:prSet presAssocID="{31ADD449-42A5-4C5E-A624-B307D3F9BCA8}" presName="background3" presStyleLbl="node3" presStyleIdx="0" presStyleCnt="8"/>
      <dgm:spPr/>
    </dgm:pt>
    <dgm:pt modelId="{19A0B14A-FF1F-474C-89A0-F680073984B1}" type="pres">
      <dgm:prSet presAssocID="{31ADD449-42A5-4C5E-A624-B307D3F9BCA8}" presName="text3" presStyleLbl="fgAcc3" presStyleIdx="0" presStyleCnt="8" custLinFactX="13550" custLinFactNeighborX="100000" custLinFactNeighborY="2649">
        <dgm:presLayoutVars>
          <dgm:chPref val="3"/>
        </dgm:presLayoutVars>
      </dgm:prSet>
      <dgm:spPr/>
    </dgm:pt>
    <dgm:pt modelId="{8A586E2A-B81D-41B5-B458-07FCD8164D9C}" type="pres">
      <dgm:prSet presAssocID="{31ADD449-42A5-4C5E-A624-B307D3F9BCA8}" presName="hierChild4" presStyleCnt="0"/>
      <dgm:spPr/>
    </dgm:pt>
    <dgm:pt modelId="{4DAA9DF6-81F0-4B91-8796-74CC7FDB140E}" type="pres">
      <dgm:prSet presAssocID="{B486EB25-097C-478D-90D8-180FC063C9BE}" presName="Name23" presStyleLbl="parChTrans1D4" presStyleIdx="0" presStyleCnt="7"/>
      <dgm:spPr/>
    </dgm:pt>
    <dgm:pt modelId="{85CE3841-F6F3-4738-BFF9-FA31D2935CA3}" type="pres">
      <dgm:prSet presAssocID="{32AA3E63-850D-4D5C-8F54-463372E3078F}" presName="hierRoot4" presStyleCnt="0"/>
      <dgm:spPr/>
    </dgm:pt>
    <dgm:pt modelId="{B1A9B138-5083-4474-8FAE-D704ADDF1340}" type="pres">
      <dgm:prSet presAssocID="{32AA3E63-850D-4D5C-8F54-463372E3078F}" presName="composite4" presStyleCnt="0"/>
      <dgm:spPr/>
    </dgm:pt>
    <dgm:pt modelId="{A2C113FA-6C78-44A9-9A3F-8EFD3E4F3D29}" type="pres">
      <dgm:prSet presAssocID="{32AA3E63-850D-4D5C-8F54-463372E3078F}" presName="background4" presStyleLbl="node4" presStyleIdx="0" presStyleCnt="7"/>
      <dgm:spPr/>
    </dgm:pt>
    <dgm:pt modelId="{E2784962-9040-493F-972B-25E255444D97}" type="pres">
      <dgm:prSet presAssocID="{32AA3E63-850D-4D5C-8F54-463372E3078F}" presName="text4" presStyleLbl="fgAcc4" presStyleIdx="0" presStyleCnt="7" custLinFactX="12727" custLinFactY="8616" custLinFactNeighborX="100000" custLinFactNeighborY="100000">
        <dgm:presLayoutVars>
          <dgm:chPref val="3"/>
        </dgm:presLayoutVars>
      </dgm:prSet>
      <dgm:spPr/>
    </dgm:pt>
    <dgm:pt modelId="{BA7E1E93-5CD2-4A3B-B994-17CB04647A8D}" type="pres">
      <dgm:prSet presAssocID="{32AA3E63-850D-4D5C-8F54-463372E3078F}" presName="hierChild5" presStyleCnt="0"/>
      <dgm:spPr/>
    </dgm:pt>
    <dgm:pt modelId="{1B4135DF-39CA-4D43-B1A1-67FAD841A092}" type="pres">
      <dgm:prSet presAssocID="{CF36AB8D-FF05-4A2E-B04A-7CF6DC6E5D8E}" presName="Name23" presStyleLbl="parChTrans1D4" presStyleIdx="1" presStyleCnt="7"/>
      <dgm:spPr/>
    </dgm:pt>
    <dgm:pt modelId="{5346C3CE-3E78-43B4-B8C8-13AE6B3E64EF}" type="pres">
      <dgm:prSet presAssocID="{BE334A17-6DC8-47B8-A026-95F1723AF28E}" presName="hierRoot4" presStyleCnt="0"/>
      <dgm:spPr/>
    </dgm:pt>
    <dgm:pt modelId="{9D7BABB4-3916-49B7-966C-8165E3AC9560}" type="pres">
      <dgm:prSet presAssocID="{BE334A17-6DC8-47B8-A026-95F1723AF28E}" presName="composite4" presStyleCnt="0"/>
      <dgm:spPr/>
    </dgm:pt>
    <dgm:pt modelId="{9B3BE99B-94B8-41BE-A91B-C05223B0D840}" type="pres">
      <dgm:prSet presAssocID="{BE334A17-6DC8-47B8-A026-95F1723AF28E}" presName="background4" presStyleLbl="node4" presStyleIdx="1" presStyleCnt="7"/>
      <dgm:spPr/>
    </dgm:pt>
    <dgm:pt modelId="{6F2345CA-0B49-4695-BB54-56DA2A4A6ED0}" type="pres">
      <dgm:prSet presAssocID="{BE334A17-6DC8-47B8-A026-95F1723AF28E}" presName="text4" presStyleLbl="fgAcc4" presStyleIdx="1" presStyleCnt="7" custLinFactNeighborX="64184" custLinFactNeighborY="-6318">
        <dgm:presLayoutVars>
          <dgm:chPref val="3"/>
        </dgm:presLayoutVars>
      </dgm:prSet>
      <dgm:spPr/>
    </dgm:pt>
    <dgm:pt modelId="{475294B9-5960-417E-8CEC-B82C573954C3}" type="pres">
      <dgm:prSet presAssocID="{BE334A17-6DC8-47B8-A026-95F1723AF28E}" presName="hierChild5" presStyleCnt="0"/>
      <dgm:spPr/>
    </dgm:pt>
    <dgm:pt modelId="{05A0C8FD-340B-4C08-BF9F-FC95AFB04129}" type="pres">
      <dgm:prSet presAssocID="{2CA54A47-D768-41B4-8EAA-D5B6EDE14029}" presName="Name10" presStyleLbl="parChTrans1D2" presStyleIdx="2" presStyleCnt="5"/>
      <dgm:spPr/>
    </dgm:pt>
    <dgm:pt modelId="{35297E8C-7261-4D07-8E77-4CB55EBE4B79}" type="pres">
      <dgm:prSet presAssocID="{2AF827CE-49F8-4752-993D-657F8A0D63EC}" presName="hierRoot2" presStyleCnt="0"/>
      <dgm:spPr/>
    </dgm:pt>
    <dgm:pt modelId="{F4CF49F8-2E7C-4AEE-B074-021A7EDDF08C}" type="pres">
      <dgm:prSet presAssocID="{2AF827CE-49F8-4752-993D-657F8A0D63EC}" presName="composite2" presStyleCnt="0"/>
      <dgm:spPr/>
    </dgm:pt>
    <dgm:pt modelId="{C7D4478A-9A00-490E-9997-8FD4C15B1219}" type="pres">
      <dgm:prSet presAssocID="{2AF827CE-49F8-4752-993D-657F8A0D63EC}" presName="background2" presStyleLbl="node2" presStyleIdx="1" presStyleCnt="4"/>
      <dgm:spPr/>
    </dgm:pt>
    <dgm:pt modelId="{12FBB3A7-05C4-4045-ABD8-B805844B5579}" type="pres">
      <dgm:prSet presAssocID="{2AF827CE-49F8-4752-993D-657F8A0D63EC}" presName="text2" presStyleLbl="fgAcc2" presStyleIdx="2" presStyleCnt="5" custLinFactNeighborX="841">
        <dgm:presLayoutVars>
          <dgm:chPref val="3"/>
        </dgm:presLayoutVars>
      </dgm:prSet>
      <dgm:spPr/>
    </dgm:pt>
    <dgm:pt modelId="{19A47238-BC2F-4841-B5D2-280FBC0BE942}" type="pres">
      <dgm:prSet presAssocID="{2AF827CE-49F8-4752-993D-657F8A0D63EC}" presName="hierChild3" presStyleCnt="0"/>
      <dgm:spPr/>
    </dgm:pt>
    <dgm:pt modelId="{CFD9173E-0888-4C9D-8FAD-66CDCE95A8B4}" type="pres">
      <dgm:prSet presAssocID="{91454025-B69D-4D7B-BB84-5E481E821660}" presName="Name17" presStyleLbl="parChTrans1D3" presStyleIdx="1" presStyleCnt="8"/>
      <dgm:spPr/>
    </dgm:pt>
    <dgm:pt modelId="{54C5DE12-F0B4-4470-85D8-D725CB881446}" type="pres">
      <dgm:prSet presAssocID="{976A926D-07C4-42B5-9367-18B4F5489C0D}" presName="hierRoot3" presStyleCnt="0"/>
      <dgm:spPr/>
    </dgm:pt>
    <dgm:pt modelId="{84A09878-23B5-4629-96C3-B842941CD7C0}" type="pres">
      <dgm:prSet presAssocID="{976A926D-07C4-42B5-9367-18B4F5489C0D}" presName="composite3" presStyleCnt="0"/>
      <dgm:spPr/>
    </dgm:pt>
    <dgm:pt modelId="{992A5D79-3CF2-4A57-89D5-F097197C5516}" type="pres">
      <dgm:prSet presAssocID="{976A926D-07C4-42B5-9367-18B4F5489C0D}" presName="background3" presStyleLbl="node3" presStyleIdx="1" presStyleCnt="8"/>
      <dgm:spPr/>
    </dgm:pt>
    <dgm:pt modelId="{0E15A210-C0BA-439F-AAB1-6D48DFF7D523}" type="pres">
      <dgm:prSet presAssocID="{976A926D-07C4-42B5-9367-18B4F5489C0D}" presName="text3" presStyleLbl="fgAcc3" presStyleIdx="1" presStyleCnt="8" custLinFactNeighborX="9048" custLinFactNeighborY="7931">
        <dgm:presLayoutVars>
          <dgm:chPref val="3"/>
        </dgm:presLayoutVars>
      </dgm:prSet>
      <dgm:spPr/>
    </dgm:pt>
    <dgm:pt modelId="{5375D8C6-AC2A-47B2-B65A-A01AC55B6AA6}" type="pres">
      <dgm:prSet presAssocID="{976A926D-07C4-42B5-9367-18B4F5489C0D}" presName="hierChild4" presStyleCnt="0"/>
      <dgm:spPr/>
    </dgm:pt>
    <dgm:pt modelId="{33B73462-3E80-46AC-AF6E-D4E28A6CDC79}" type="pres">
      <dgm:prSet presAssocID="{C9EBB998-8F8A-4E62-87A7-E07145D6191D}" presName="Name23" presStyleLbl="parChTrans1D4" presStyleIdx="2" presStyleCnt="7"/>
      <dgm:spPr/>
    </dgm:pt>
    <dgm:pt modelId="{685D8DD1-04B3-4B61-AB7B-1B2B7B5407E4}" type="pres">
      <dgm:prSet presAssocID="{9FCAB879-0A3C-4D4C-A3CF-E3F0A6C47C2A}" presName="hierRoot4" presStyleCnt="0"/>
      <dgm:spPr/>
    </dgm:pt>
    <dgm:pt modelId="{AC71816C-7553-41DC-A9B7-EF538E55EE5B}" type="pres">
      <dgm:prSet presAssocID="{9FCAB879-0A3C-4D4C-A3CF-E3F0A6C47C2A}" presName="composite4" presStyleCnt="0"/>
      <dgm:spPr/>
    </dgm:pt>
    <dgm:pt modelId="{21DDB909-A865-4142-9E86-A02292E84FE9}" type="pres">
      <dgm:prSet presAssocID="{9FCAB879-0A3C-4D4C-A3CF-E3F0A6C47C2A}" presName="background4" presStyleLbl="node4" presStyleIdx="2" presStyleCnt="7"/>
      <dgm:spPr/>
    </dgm:pt>
    <dgm:pt modelId="{537E5670-DAEA-4FCE-ABC3-732C0AC21FC5}" type="pres">
      <dgm:prSet presAssocID="{9FCAB879-0A3C-4D4C-A3CF-E3F0A6C47C2A}" presName="text4" presStyleLbl="fgAcc4" presStyleIdx="2" presStyleCnt="7" custLinFactNeighborX="-1331" custLinFactNeighborY="-1048">
        <dgm:presLayoutVars>
          <dgm:chPref val="3"/>
        </dgm:presLayoutVars>
      </dgm:prSet>
      <dgm:spPr/>
    </dgm:pt>
    <dgm:pt modelId="{736B6893-FB49-447E-BB2B-9AEF2072C81A}" type="pres">
      <dgm:prSet presAssocID="{9FCAB879-0A3C-4D4C-A3CF-E3F0A6C47C2A}" presName="hierChild5" presStyleCnt="0"/>
      <dgm:spPr/>
    </dgm:pt>
    <dgm:pt modelId="{AE169749-3C7F-4168-AFC4-6C97FF2D8B09}" type="pres">
      <dgm:prSet presAssocID="{81F264BB-FA5C-46E1-9F3C-AF17B252FB52}" presName="Name17" presStyleLbl="parChTrans1D3" presStyleIdx="2" presStyleCnt="8"/>
      <dgm:spPr/>
    </dgm:pt>
    <dgm:pt modelId="{01760859-9998-40FC-AA35-2EAD9313364E}" type="pres">
      <dgm:prSet presAssocID="{BDBFC1F8-22C1-4D30-A956-1C45296883D4}" presName="hierRoot3" presStyleCnt="0"/>
      <dgm:spPr/>
    </dgm:pt>
    <dgm:pt modelId="{C99E4293-714E-4CD3-88C6-CA393F7649D6}" type="pres">
      <dgm:prSet presAssocID="{BDBFC1F8-22C1-4D30-A956-1C45296883D4}" presName="composite3" presStyleCnt="0"/>
      <dgm:spPr/>
    </dgm:pt>
    <dgm:pt modelId="{B1CD4D14-F689-41E0-A2D4-E8567A6E40B9}" type="pres">
      <dgm:prSet presAssocID="{BDBFC1F8-22C1-4D30-A956-1C45296883D4}" presName="background3" presStyleLbl="node3" presStyleIdx="2" presStyleCnt="8"/>
      <dgm:spPr/>
    </dgm:pt>
    <dgm:pt modelId="{17207B4D-4C29-46FF-9FB8-FE33128C72F5}" type="pres">
      <dgm:prSet presAssocID="{BDBFC1F8-22C1-4D30-A956-1C45296883D4}" presName="text3" presStyleLbl="fgAcc3" presStyleIdx="2" presStyleCnt="8">
        <dgm:presLayoutVars>
          <dgm:chPref val="3"/>
        </dgm:presLayoutVars>
      </dgm:prSet>
      <dgm:spPr/>
    </dgm:pt>
    <dgm:pt modelId="{4D090038-F17F-4903-902A-8AE6F7C2F4F7}" type="pres">
      <dgm:prSet presAssocID="{BDBFC1F8-22C1-4D30-A956-1C45296883D4}" presName="hierChild4" presStyleCnt="0"/>
      <dgm:spPr/>
    </dgm:pt>
    <dgm:pt modelId="{D2E09EBA-2B09-4023-BD6F-84964331E9F4}" type="pres">
      <dgm:prSet presAssocID="{53D52675-6645-428D-AD20-F88BBAB90489}" presName="Name23" presStyleLbl="parChTrans1D4" presStyleIdx="3" presStyleCnt="7"/>
      <dgm:spPr/>
    </dgm:pt>
    <dgm:pt modelId="{2CB87F46-312F-4F52-B2AA-1A57F3E467A6}" type="pres">
      <dgm:prSet presAssocID="{61D30F36-3632-472F-A864-1287D2187FB1}" presName="hierRoot4" presStyleCnt="0"/>
      <dgm:spPr/>
    </dgm:pt>
    <dgm:pt modelId="{67BD6F9E-E716-429F-8E00-9A26067888D0}" type="pres">
      <dgm:prSet presAssocID="{61D30F36-3632-472F-A864-1287D2187FB1}" presName="composite4" presStyleCnt="0"/>
      <dgm:spPr/>
    </dgm:pt>
    <dgm:pt modelId="{5739C89B-21F0-4DE7-96FB-FC2C907B51D3}" type="pres">
      <dgm:prSet presAssocID="{61D30F36-3632-472F-A864-1287D2187FB1}" presName="background4" presStyleLbl="node4" presStyleIdx="3" presStyleCnt="7"/>
      <dgm:spPr/>
    </dgm:pt>
    <dgm:pt modelId="{BE1E86EF-5D9A-4508-81D7-A3601B1BA5EA}" type="pres">
      <dgm:prSet presAssocID="{61D30F36-3632-472F-A864-1287D2187FB1}" presName="text4" presStyleLbl="fgAcc4" presStyleIdx="3" presStyleCnt="7">
        <dgm:presLayoutVars>
          <dgm:chPref val="3"/>
        </dgm:presLayoutVars>
      </dgm:prSet>
      <dgm:spPr/>
    </dgm:pt>
    <dgm:pt modelId="{2F5EF7F4-1A1A-4AD9-A0B1-A634D13F7DB1}" type="pres">
      <dgm:prSet presAssocID="{61D30F36-3632-472F-A864-1287D2187FB1}" presName="hierChild5" presStyleCnt="0"/>
      <dgm:spPr/>
    </dgm:pt>
    <dgm:pt modelId="{4725A9A3-1279-4057-9B38-6C5B0A0432B6}" type="pres">
      <dgm:prSet presAssocID="{91E49008-CE7B-425E-A85E-D60EB4437B1F}" presName="Name17" presStyleLbl="parChTrans1D3" presStyleIdx="3" presStyleCnt="8"/>
      <dgm:spPr/>
    </dgm:pt>
    <dgm:pt modelId="{0431B286-80AD-4DFE-8D6D-D090FACD33FC}" type="pres">
      <dgm:prSet presAssocID="{1881E716-4024-47E3-BE3E-9CCFEC3119B5}" presName="hierRoot3" presStyleCnt="0"/>
      <dgm:spPr/>
    </dgm:pt>
    <dgm:pt modelId="{21A7ABE1-2690-4551-A66C-BF6F193D99C7}" type="pres">
      <dgm:prSet presAssocID="{1881E716-4024-47E3-BE3E-9CCFEC3119B5}" presName="composite3" presStyleCnt="0"/>
      <dgm:spPr/>
    </dgm:pt>
    <dgm:pt modelId="{145829B2-B82A-4CD1-A94C-95FEFA7561EB}" type="pres">
      <dgm:prSet presAssocID="{1881E716-4024-47E3-BE3E-9CCFEC3119B5}" presName="background3" presStyleLbl="node3" presStyleIdx="3" presStyleCnt="8"/>
      <dgm:spPr/>
    </dgm:pt>
    <dgm:pt modelId="{F52FD35A-AE6E-4C5C-8E44-E2A02A6345CD}" type="pres">
      <dgm:prSet presAssocID="{1881E716-4024-47E3-BE3E-9CCFEC3119B5}" presName="text3" presStyleLbl="fgAcc3" presStyleIdx="3" presStyleCnt="8">
        <dgm:presLayoutVars>
          <dgm:chPref val="3"/>
        </dgm:presLayoutVars>
      </dgm:prSet>
      <dgm:spPr/>
    </dgm:pt>
    <dgm:pt modelId="{6178BD50-3428-4E39-A983-35F784F0BCB0}" type="pres">
      <dgm:prSet presAssocID="{1881E716-4024-47E3-BE3E-9CCFEC3119B5}" presName="hierChild4" presStyleCnt="0"/>
      <dgm:spPr/>
    </dgm:pt>
    <dgm:pt modelId="{C96317DE-A0E3-47F4-94C9-CC6158871FD8}" type="pres">
      <dgm:prSet presAssocID="{46D546FF-87A0-41E1-B50D-37952BA613B3}" presName="Name17" presStyleLbl="parChTrans1D3" presStyleIdx="4" presStyleCnt="8"/>
      <dgm:spPr/>
    </dgm:pt>
    <dgm:pt modelId="{DD91A39B-4218-4A16-9A46-7F05F8040682}" type="pres">
      <dgm:prSet presAssocID="{D9191BA1-BC03-4A74-A29C-E4388011C46B}" presName="hierRoot3" presStyleCnt="0"/>
      <dgm:spPr/>
    </dgm:pt>
    <dgm:pt modelId="{AF7885A7-370C-42F5-A0C3-694A0C76349B}" type="pres">
      <dgm:prSet presAssocID="{D9191BA1-BC03-4A74-A29C-E4388011C46B}" presName="composite3" presStyleCnt="0"/>
      <dgm:spPr/>
    </dgm:pt>
    <dgm:pt modelId="{24EF4AC0-5BE3-4D19-AF06-F7ACCD5B4EEC}" type="pres">
      <dgm:prSet presAssocID="{D9191BA1-BC03-4A74-A29C-E4388011C46B}" presName="background3" presStyleLbl="node3" presStyleIdx="4" presStyleCnt="8"/>
      <dgm:spPr/>
    </dgm:pt>
    <dgm:pt modelId="{FF7C15AF-D878-4460-AA73-E4BE1960E90D}" type="pres">
      <dgm:prSet presAssocID="{D9191BA1-BC03-4A74-A29C-E4388011C46B}" presName="text3" presStyleLbl="fgAcc3" presStyleIdx="4" presStyleCnt="8" custScaleY="113391" custLinFactNeighborX="-730" custLinFactNeighborY="-20026">
        <dgm:presLayoutVars>
          <dgm:chPref val="3"/>
        </dgm:presLayoutVars>
      </dgm:prSet>
      <dgm:spPr/>
    </dgm:pt>
    <dgm:pt modelId="{B186EE17-7453-47CA-B416-0F8A55C2A8E6}" type="pres">
      <dgm:prSet presAssocID="{D9191BA1-BC03-4A74-A29C-E4388011C46B}" presName="hierChild4" presStyleCnt="0"/>
      <dgm:spPr/>
    </dgm:pt>
    <dgm:pt modelId="{D0E42747-E00E-499C-9AA5-FA37080353AE}" type="pres">
      <dgm:prSet presAssocID="{05D89B4C-7A22-4370-817D-A940A4C2C182}" presName="Name23" presStyleLbl="parChTrans1D4" presStyleIdx="4" presStyleCnt="7"/>
      <dgm:spPr/>
    </dgm:pt>
    <dgm:pt modelId="{C1D7AF47-273C-42F8-B990-A615D93FA878}" type="pres">
      <dgm:prSet presAssocID="{8537D381-50F9-4548-A071-F5E6F0B8ACA7}" presName="hierRoot4" presStyleCnt="0"/>
      <dgm:spPr/>
    </dgm:pt>
    <dgm:pt modelId="{02B806C9-BBB8-4A43-B244-BACFCEFB29F3}" type="pres">
      <dgm:prSet presAssocID="{8537D381-50F9-4548-A071-F5E6F0B8ACA7}" presName="composite4" presStyleCnt="0"/>
      <dgm:spPr/>
    </dgm:pt>
    <dgm:pt modelId="{C0D7CF64-AAE4-4571-A269-C8CAC8213126}" type="pres">
      <dgm:prSet presAssocID="{8537D381-50F9-4548-A071-F5E6F0B8ACA7}" presName="background4" presStyleLbl="node4" presStyleIdx="4" presStyleCnt="7"/>
      <dgm:spPr/>
    </dgm:pt>
    <dgm:pt modelId="{049D5B8C-4401-4ECE-BF0D-172295CA85A8}" type="pres">
      <dgm:prSet presAssocID="{8537D381-50F9-4548-A071-F5E6F0B8ACA7}" presName="text4" presStyleLbl="fgAcc4" presStyleIdx="4" presStyleCnt="7">
        <dgm:presLayoutVars>
          <dgm:chPref val="3"/>
        </dgm:presLayoutVars>
      </dgm:prSet>
      <dgm:spPr/>
    </dgm:pt>
    <dgm:pt modelId="{234C7639-4E19-455D-9029-C26D6DCC388C}" type="pres">
      <dgm:prSet presAssocID="{8537D381-50F9-4548-A071-F5E6F0B8ACA7}" presName="hierChild5" presStyleCnt="0"/>
      <dgm:spPr/>
    </dgm:pt>
    <dgm:pt modelId="{1C496CC7-F287-4476-B81D-CD4B9D27A05F}" type="pres">
      <dgm:prSet presAssocID="{FA662EF1-6D70-4BC6-88C1-B9E59745B85F}" presName="Name23" presStyleLbl="parChTrans1D4" presStyleIdx="5" presStyleCnt="7"/>
      <dgm:spPr/>
    </dgm:pt>
    <dgm:pt modelId="{01698D2E-CE9D-438F-889E-976B5026866C}" type="pres">
      <dgm:prSet presAssocID="{6B039D0E-CACC-4696-9C3E-E0F1EAE7E9BA}" presName="hierRoot4" presStyleCnt="0"/>
      <dgm:spPr/>
    </dgm:pt>
    <dgm:pt modelId="{BDBD3082-79F5-4314-A6BD-BB8999A31A6F}" type="pres">
      <dgm:prSet presAssocID="{6B039D0E-CACC-4696-9C3E-E0F1EAE7E9BA}" presName="composite4" presStyleCnt="0"/>
      <dgm:spPr/>
    </dgm:pt>
    <dgm:pt modelId="{49197EF9-90DC-4C7D-AF65-D79B210F12CC}" type="pres">
      <dgm:prSet presAssocID="{6B039D0E-CACC-4696-9C3E-E0F1EAE7E9BA}" presName="background4" presStyleLbl="node4" presStyleIdx="5" presStyleCnt="7"/>
      <dgm:spPr/>
    </dgm:pt>
    <dgm:pt modelId="{571F340E-5F47-40A7-B67C-4CA6100506C7}" type="pres">
      <dgm:prSet presAssocID="{6B039D0E-CACC-4696-9C3E-E0F1EAE7E9BA}" presName="text4" presStyleLbl="fgAcc4" presStyleIdx="5" presStyleCnt="7">
        <dgm:presLayoutVars>
          <dgm:chPref val="3"/>
        </dgm:presLayoutVars>
      </dgm:prSet>
      <dgm:spPr/>
    </dgm:pt>
    <dgm:pt modelId="{B1F2A8DE-4BC4-4C69-9CB6-586ED8F6C89D}" type="pres">
      <dgm:prSet presAssocID="{6B039D0E-CACC-4696-9C3E-E0F1EAE7E9BA}" presName="hierChild5" presStyleCnt="0"/>
      <dgm:spPr/>
    </dgm:pt>
    <dgm:pt modelId="{BFCD80B8-ECE9-4438-8B99-8DBC8888A153}" type="pres">
      <dgm:prSet presAssocID="{0B850651-F652-4CDD-B53B-133A56FBFD4E}" presName="Name10" presStyleLbl="parChTrans1D2" presStyleIdx="3" presStyleCnt="5"/>
      <dgm:spPr/>
    </dgm:pt>
    <dgm:pt modelId="{712A945D-6629-4DDB-B495-4951CE938829}" type="pres">
      <dgm:prSet presAssocID="{F5CA97CC-BB2C-4DAE-826F-9B5DE1C35503}" presName="hierRoot2" presStyleCnt="0"/>
      <dgm:spPr/>
    </dgm:pt>
    <dgm:pt modelId="{2C3BFBF6-6ACA-4468-908B-28E48601825B}" type="pres">
      <dgm:prSet presAssocID="{F5CA97CC-BB2C-4DAE-826F-9B5DE1C35503}" presName="composite2" presStyleCnt="0"/>
      <dgm:spPr/>
    </dgm:pt>
    <dgm:pt modelId="{146C43DB-A31F-414B-AB05-820AF4400D11}" type="pres">
      <dgm:prSet presAssocID="{F5CA97CC-BB2C-4DAE-826F-9B5DE1C35503}" presName="background2" presStyleLbl="node2" presStyleIdx="2" presStyleCnt="4"/>
      <dgm:spPr/>
    </dgm:pt>
    <dgm:pt modelId="{C309D5D7-135A-413E-8CC0-AE415A05BD83}" type="pres">
      <dgm:prSet presAssocID="{F5CA97CC-BB2C-4DAE-826F-9B5DE1C35503}" presName="text2" presStyleLbl="fgAcc2" presStyleIdx="3" presStyleCnt="5">
        <dgm:presLayoutVars>
          <dgm:chPref val="3"/>
        </dgm:presLayoutVars>
      </dgm:prSet>
      <dgm:spPr/>
    </dgm:pt>
    <dgm:pt modelId="{7A16C749-7AC7-41B0-80D3-1A51255C5750}" type="pres">
      <dgm:prSet presAssocID="{F5CA97CC-BB2C-4DAE-826F-9B5DE1C35503}" presName="hierChild3" presStyleCnt="0"/>
      <dgm:spPr/>
    </dgm:pt>
    <dgm:pt modelId="{E4D34EB9-7136-450A-B6A7-1EB9CCD2DC7C}" type="pres">
      <dgm:prSet presAssocID="{04FDC72E-1712-4A05-8522-2C58FDD263E0}" presName="Name17" presStyleLbl="parChTrans1D3" presStyleIdx="5" presStyleCnt="8"/>
      <dgm:spPr/>
    </dgm:pt>
    <dgm:pt modelId="{F069A1B0-E5B1-482A-B53B-D50F0E488C4F}" type="pres">
      <dgm:prSet presAssocID="{0E8449DD-F0DF-4B10-A64F-855ED670A49E}" presName="hierRoot3" presStyleCnt="0"/>
      <dgm:spPr/>
    </dgm:pt>
    <dgm:pt modelId="{B7A51BB4-AAB1-470E-B624-EA9F667BA2FD}" type="pres">
      <dgm:prSet presAssocID="{0E8449DD-F0DF-4B10-A64F-855ED670A49E}" presName="composite3" presStyleCnt="0"/>
      <dgm:spPr/>
    </dgm:pt>
    <dgm:pt modelId="{3A0C46DD-1FD6-4180-868B-2A478CD5AA87}" type="pres">
      <dgm:prSet presAssocID="{0E8449DD-F0DF-4B10-A64F-855ED670A49E}" presName="background3" presStyleLbl="node3" presStyleIdx="5" presStyleCnt="8"/>
      <dgm:spPr/>
    </dgm:pt>
    <dgm:pt modelId="{AA76D89D-671E-4EA0-8F5B-6A37E08F019A}" type="pres">
      <dgm:prSet presAssocID="{0E8449DD-F0DF-4B10-A64F-855ED670A49E}" presName="text3" presStyleLbl="fgAcc3" presStyleIdx="5" presStyleCnt="8">
        <dgm:presLayoutVars>
          <dgm:chPref val="3"/>
        </dgm:presLayoutVars>
      </dgm:prSet>
      <dgm:spPr/>
    </dgm:pt>
    <dgm:pt modelId="{6A4E40E3-2A90-4DA0-B780-4C610C68C0D0}" type="pres">
      <dgm:prSet presAssocID="{0E8449DD-F0DF-4B10-A64F-855ED670A49E}" presName="hierChild4" presStyleCnt="0"/>
      <dgm:spPr/>
    </dgm:pt>
    <dgm:pt modelId="{BEC0DA25-1C4F-46F9-9829-AA1561386B52}" type="pres">
      <dgm:prSet presAssocID="{6A3E8249-E84B-43AD-AB66-56B845C9CF46}" presName="Name17" presStyleLbl="parChTrans1D3" presStyleIdx="6" presStyleCnt="8"/>
      <dgm:spPr/>
    </dgm:pt>
    <dgm:pt modelId="{D539D8BB-448F-4DD1-A040-82536272AF09}" type="pres">
      <dgm:prSet presAssocID="{E5CECD1E-C623-4E4C-87CB-E4EAB127F2A2}" presName="hierRoot3" presStyleCnt="0"/>
      <dgm:spPr/>
    </dgm:pt>
    <dgm:pt modelId="{5CF7B33F-EB12-4E32-9391-643EC2ABFF25}" type="pres">
      <dgm:prSet presAssocID="{E5CECD1E-C623-4E4C-87CB-E4EAB127F2A2}" presName="composite3" presStyleCnt="0"/>
      <dgm:spPr/>
    </dgm:pt>
    <dgm:pt modelId="{A2757399-A662-45E2-8B9F-A32035B5F91C}" type="pres">
      <dgm:prSet presAssocID="{E5CECD1E-C623-4E4C-87CB-E4EAB127F2A2}" presName="background3" presStyleLbl="node3" presStyleIdx="6" presStyleCnt="8"/>
      <dgm:spPr/>
    </dgm:pt>
    <dgm:pt modelId="{632B7AC3-E3DE-45BB-AEC7-EABC1EADFBFB}" type="pres">
      <dgm:prSet presAssocID="{E5CECD1E-C623-4E4C-87CB-E4EAB127F2A2}" presName="text3" presStyleLbl="fgAcc3" presStyleIdx="6" presStyleCnt="8">
        <dgm:presLayoutVars>
          <dgm:chPref val="3"/>
        </dgm:presLayoutVars>
      </dgm:prSet>
      <dgm:spPr/>
    </dgm:pt>
    <dgm:pt modelId="{E79DCB46-48A7-4D87-88A1-19DBEAE0316C}" type="pres">
      <dgm:prSet presAssocID="{E5CECD1E-C623-4E4C-87CB-E4EAB127F2A2}" presName="hierChild4" presStyleCnt="0"/>
      <dgm:spPr/>
    </dgm:pt>
    <dgm:pt modelId="{5F6E5A2B-ECB6-443E-9461-0A3807C3A2F4}" type="pres">
      <dgm:prSet presAssocID="{AE23A256-B2B5-42B6-AEF5-D3A329A3BA18}" presName="Name23" presStyleLbl="parChTrans1D4" presStyleIdx="6" presStyleCnt="7"/>
      <dgm:spPr/>
    </dgm:pt>
    <dgm:pt modelId="{A06BE8D6-D096-41C9-A13F-B19D04C51655}" type="pres">
      <dgm:prSet presAssocID="{37916DE1-DC8D-47B6-85BE-6EB7FD1F6770}" presName="hierRoot4" presStyleCnt="0"/>
      <dgm:spPr/>
    </dgm:pt>
    <dgm:pt modelId="{82EF245C-FE6C-4D77-9208-9E85A7557FA7}" type="pres">
      <dgm:prSet presAssocID="{37916DE1-DC8D-47B6-85BE-6EB7FD1F6770}" presName="composite4" presStyleCnt="0"/>
      <dgm:spPr/>
    </dgm:pt>
    <dgm:pt modelId="{404D87CB-24D0-41F3-B7C9-43937232FA99}" type="pres">
      <dgm:prSet presAssocID="{37916DE1-DC8D-47B6-85BE-6EB7FD1F6770}" presName="background4" presStyleLbl="node4" presStyleIdx="6" presStyleCnt="7"/>
      <dgm:spPr/>
    </dgm:pt>
    <dgm:pt modelId="{B540F60E-5F6E-4B0A-8CFB-5F1E27887732}" type="pres">
      <dgm:prSet presAssocID="{37916DE1-DC8D-47B6-85BE-6EB7FD1F6770}" presName="text4" presStyleLbl="fgAcc4" presStyleIdx="6" presStyleCnt="7">
        <dgm:presLayoutVars>
          <dgm:chPref val="3"/>
        </dgm:presLayoutVars>
      </dgm:prSet>
      <dgm:spPr/>
    </dgm:pt>
    <dgm:pt modelId="{07E7F565-E53D-4368-BC60-762EEE62BE0D}" type="pres">
      <dgm:prSet presAssocID="{37916DE1-DC8D-47B6-85BE-6EB7FD1F6770}" presName="hierChild5" presStyleCnt="0"/>
      <dgm:spPr/>
    </dgm:pt>
    <dgm:pt modelId="{30973D4B-04BC-4820-B4DE-3E3937A08255}" type="pres">
      <dgm:prSet presAssocID="{6A3583A2-145C-47BA-B965-833B6D8EA798}" presName="Name17" presStyleLbl="parChTrans1D3" presStyleIdx="7" presStyleCnt="8"/>
      <dgm:spPr/>
    </dgm:pt>
    <dgm:pt modelId="{3E0B219E-4F98-4597-B6C1-44F02FACB7A6}" type="pres">
      <dgm:prSet presAssocID="{C52455CF-F67A-4690-869D-668990923E8A}" presName="hierRoot3" presStyleCnt="0"/>
      <dgm:spPr/>
    </dgm:pt>
    <dgm:pt modelId="{296240C2-2002-42F2-9E4E-B78586042F38}" type="pres">
      <dgm:prSet presAssocID="{C52455CF-F67A-4690-869D-668990923E8A}" presName="composite3" presStyleCnt="0"/>
      <dgm:spPr/>
    </dgm:pt>
    <dgm:pt modelId="{E4D3AC21-040A-4165-B5BC-9828135E85F5}" type="pres">
      <dgm:prSet presAssocID="{C52455CF-F67A-4690-869D-668990923E8A}" presName="background3" presStyleLbl="node3" presStyleIdx="7" presStyleCnt="8"/>
      <dgm:spPr/>
    </dgm:pt>
    <dgm:pt modelId="{413E7E5C-9A39-4475-9225-ACB96B10370A}" type="pres">
      <dgm:prSet presAssocID="{C52455CF-F67A-4690-869D-668990923E8A}" presName="text3" presStyleLbl="fgAcc3" presStyleIdx="7" presStyleCnt="8">
        <dgm:presLayoutVars>
          <dgm:chPref val="3"/>
        </dgm:presLayoutVars>
      </dgm:prSet>
      <dgm:spPr>
        <a:prstGeom prst="ellipse">
          <a:avLst/>
        </a:prstGeom>
      </dgm:spPr>
    </dgm:pt>
    <dgm:pt modelId="{9AF49243-D9D3-43E8-A5C1-134BAD0FDFE9}" type="pres">
      <dgm:prSet presAssocID="{C52455CF-F67A-4690-869D-668990923E8A}" presName="hierChild4" presStyleCnt="0"/>
      <dgm:spPr/>
    </dgm:pt>
    <dgm:pt modelId="{540E66C6-7D87-405E-AD4C-399C40EBF9E6}" type="pres">
      <dgm:prSet presAssocID="{09D9BAF7-4B2E-4031-9FD5-139AECFED6A1}" presName="Name10" presStyleLbl="parChTrans1D2" presStyleIdx="4" presStyleCnt="5"/>
      <dgm:spPr/>
    </dgm:pt>
    <dgm:pt modelId="{FA814E9A-1A99-43AB-99B3-77C6CA241B46}" type="pres">
      <dgm:prSet presAssocID="{7D84789A-B788-42EE-94B3-294050814C74}" presName="hierRoot2" presStyleCnt="0"/>
      <dgm:spPr/>
    </dgm:pt>
    <dgm:pt modelId="{608425C4-C59C-4BDF-905C-A70629D9522F}" type="pres">
      <dgm:prSet presAssocID="{7D84789A-B788-42EE-94B3-294050814C74}" presName="composite2" presStyleCnt="0"/>
      <dgm:spPr/>
    </dgm:pt>
    <dgm:pt modelId="{5E47C68B-2C91-4EB5-BE78-00C9812EE8BE}" type="pres">
      <dgm:prSet presAssocID="{7D84789A-B788-42EE-94B3-294050814C74}" presName="background2" presStyleLbl="node2" presStyleIdx="3" presStyleCnt="4"/>
      <dgm:spPr/>
    </dgm:pt>
    <dgm:pt modelId="{B77A88A3-03EA-4EA1-9745-D54768392236}" type="pres">
      <dgm:prSet presAssocID="{7D84789A-B788-42EE-94B3-294050814C74}" presName="text2" presStyleLbl="fgAcc2" presStyleIdx="4" presStyleCnt="5">
        <dgm:presLayoutVars>
          <dgm:chPref val="3"/>
        </dgm:presLayoutVars>
      </dgm:prSet>
      <dgm:spPr/>
    </dgm:pt>
    <dgm:pt modelId="{DBFB2EC6-B3F0-441F-B4E0-6222936B9886}" type="pres">
      <dgm:prSet presAssocID="{7D84789A-B788-42EE-94B3-294050814C74}" presName="hierChild3" presStyleCnt="0"/>
      <dgm:spPr/>
    </dgm:pt>
  </dgm:ptLst>
  <dgm:cxnLst>
    <dgm:cxn modelId="{BADA0300-954C-494B-B838-15B4C26B1D23}" srcId="{2AF827CE-49F8-4752-993D-657F8A0D63EC}" destId="{976A926D-07C4-42B5-9367-18B4F5489C0D}" srcOrd="0" destOrd="0" parTransId="{91454025-B69D-4D7B-BB84-5E481E821660}" sibTransId="{E174B1B2-7698-438B-8E4D-10471B681FCB}"/>
    <dgm:cxn modelId="{949F7E01-98E2-4F47-8FE9-560D1C41F892}" type="presOf" srcId="{2AF827CE-49F8-4752-993D-657F8A0D63EC}" destId="{12FBB3A7-05C4-4045-ABD8-B805844B5579}" srcOrd="0" destOrd="0" presId="urn:microsoft.com/office/officeart/2005/8/layout/hierarchy1"/>
    <dgm:cxn modelId="{99B51106-9304-4193-87C6-9A1205DEEE13}" srcId="{2AF827CE-49F8-4752-993D-657F8A0D63EC}" destId="{BDBFC1F8-22C1-4D30-A956-1C45296883D4}" srcOrd="1" destOrd="0" parTransId="{81F264BB-FA5C-46E1-9F3C-AF17B252FB52}" sibTransId="{A774A9B2-1AEC-48A0-A93E-2A7727B1C124}"/>
    <dgm:cxn modelId="{9B31E506-3353-44F2-881C-6CA3CDD67DF7}" srcId="{31ADD449-42A5-4C5E-A624-B307D3F9BCA8}" destId="{BE334A17-6DC8-47B8-A026-95F1723AF28E}" srcOrd="1" destOrd="0" parTransId="{CF36AB8D-FF05-4A2E-B04A-7CF6DC6E5D8E}" sibTransId="{23C6BBE6-8787-404C-A8F0-4E0072E5C07A}"/>
    <dgm:cxn modelId="{3BEF8908-1B58-426F-BD3A-DD12C0E589BE}" type="presOf" srcId="{D9191BA1-BC03-4A74-A29C-E4388011C46B}" destId="{FF7C15AF-D878-4460-AA73-E4BE1960E90D}" srcOrd="0" destOrd="0" presId="urn:microsoft.com/office/officeart/2005/8/layout/hierarchy1"/>
    <dgm:cxn modelId="{85289F0A-DD9A-4417-A5FC-0CD3FB093858}" srcId="{55EE4FC8-C595-4690-BBA4-379CF27FDAF8}" destId="{4E0BF566-9EA8-4601-9EC0-59D36AEE7D37}" srcOrd="1" destOrd="0" parTransId="{A1CE2A24-B0E8-4114-859D-3C1A10D81672}" sibTransId="{B0062CD3-F84A-4327-9A42-DED27F118E72}"/>
    <dgm:cxn modelId="{12EFF80E-A554-4BD6-8F8C-2C8C7A1FF907}" type="presOf" srcId="{860B1BF5-9B1B-4C2C-B564-06FFE1489C96}" destId="{4FFA3E42-E636-43A5-8C7D-9A112F34086B}" srcOrd="0" destOrd="0" presId="urn:microsoft.com/office/officeart/2005/8/layout/hierarchy1"/>
    <dgm:cxn modelId="{55AB190F-4BE6-4497-994C-ECFC1E260EA4}" type="presOf" srcId="{55EE4FC8-C595-4690-BBA4-379CF27FDAF8}" destId="{C6980AC7-B412-4BA1-ABDF-A93D7A7B967A}" srcOrd="0" destOrd="0" presId="urn:microsoft.com/office/officeart/2005/8/layout/hierarchy1"/>
    <dgm:cxn modelId="{D80A0419-7775-4495-8ADA-DD913862E30C}" type="presOf" srcId="{6B039D0E-CACC-4696-9C3E-E0F1EAE7E9BA}" destId="{571F340E-5F47-40A7-B67C-4CA6100506C7}" srcOrd="0" destOrd="0" presId="urn:microsoft.com/office/officeart/2005/8/layout/hierarchy1"/>
    <dgm:cxn modelId="{E3955F1D-8343-4475-85B2-7965E6EF2793}" type="presOf" srcId="{04FDC72E-1712-4A05-8522-2C58FDD263E0}" destId="{E4D34EB9-7136-450A-B6A7-1EB9CCD2DC7C}" srcOrd="0" destOrd="0" presId="urn:microsoft.com/office/officeart/2005/8/layout/hierarchy1"/>
    <dgm:cxn modelId="{E7FC2724-5E7E-4F6A-A948-3E095B0843B4}" type="presOf" srcId="{0E8449DD-F0DF-4B10-A64F-855ED670A49E}" destId="{AA76D89D-671E-4EA0-8F5B-6A37E08F019A}" srcOrd="0" destOrd="0" presId="urn:microsoft.com/office/officeart/2005/8/layout/hierarchy1"/>
    <dgm:cxn modelId="{4844452A-BCF5-4213-942D-17AB490A8F6E}" type="presOf" srcId="{8537D381-50F9-4548-A071-F5E6F0B8ACA7}" destId="{049D5B8C-4401-4ECE-BF0D-172295CA85A8}" srcOrd="0" destOrd="0" presId="urn:microsoft.com/office/officeart/2005/8/layout/hierarchy1"/>
    <dgm:cxn modelId="{CD43962A-FFB3-4DC8-A73F-F2A0C6E577D9}" type="presOf" srcId="{05D89B4C-7A22-4370-817D-A940A4C2C182}" destId="{D0E42747-E00E-499C-9AA5-FA37080353AE}" srcOrd="0" destOrd="0" presId="urn:microsoft.com/office/officeart/2005/8/layout/hierarchy1"/>
    <dgm:cxn modelId="{A4FED42B-5CB2-4FF1-AF42-DD9D6292B52A}" srcId="{2AF827CE-49F8-4752-993D-657F8A0D63EC}" destId="{D9191BA1-BC03-4A74-A29C-E4388011C46B}" srcOrd="3" destOrd="0" parTransId="{46D546FF-87A0-41E1-B50D-37952BA613B3}" sibTransId="{2FECE9BB-3976-419F-A86E-004207598E1A}"/>
    <dgm:cxn modelId="{756CE72B-6169-4FB2-B43A-D99E10A42DBA}" srcId="{860B1BF5-9B1B-4C2C-B564-06FFE1489C96}" destId="{55EE4FC8-C595-4690-BBA4-379CF27FDAF8}" srcOrd="0" destOrd="0" parTransId="{EFF00487-21D8-489A-9D94-DC3E005C55A1}" sibTransId="{4BA79E2C-37F7-4925-8D80-15B305B16FD9}"/>
    <dgm:cxn modelId="{3FB5A137-F094-4783-AE0E-3243A505D555}" type="presOf" srcId="{6A3583A2-145C-47BA-B965-833B6D8EA798}" destId="{30973D4B-04BC-4820-B4DE-3E3937A08255}" srcOrd="0" destOrd="0" presId="urn:microsoft.com/office/officeart/2005/8/layout/hierarchy1"/>
    <dgm:cxn modelId="{781E6A3A-3CA2-4316-B0F1-E2B236D4A829}" type="presOf" srcId="{E5CECD1E-C623-4E4C-87CB-E4EAB127F2A2}" destId="{632B7AC3-E3DE-45BB-AEC7-EABC1EADFBFB}" srcOrd="0" destOrd="0" presId="urn:microsoft.com/office/officeart/2005/8/layout/hierarchy1"/>
    <dgm:cxn modelId="{28E6FE3B-41DC-48FE-976C-4510D35A65B0}" type="presOf" srcId="{C9EBB998-8F8A-4E62-87A7-E07145D6191D}" destId="{33B73462-3E80-46AC-AF6E-D4E28A6CDC79}" srcOrd="0" destOrd="0" presId="urn:microsoft.com/office/officeart/2005/8/layout/hierarchy1"/>
    <dgm:cxn modelId="{9B6DC63D-0AB8-48B1-B253-6AA92237E87B}" srcId="{31ADD449-42A5-4C5E-A624-B307D3F9BCA8}" destId="{32AA3E63-850D-4D5C-8F54-463372E3078F}" srcOrd="0" destOrd="0" parTransId="{B486EB25-097C-478D-90D8-180FC063C9BE}" sibTransId="{64BAFDD5-3CCA-47BB-915E-0D1D0C36F7DF}"/>
    <dgm:cxn modelId="{56B7F95F-55AA-4616-961F-4A33EA8B9716}" type="presOf" srcId="{FA662EF1-6D70-4BC6-88C1-B9E59745B85F}" destId="{1C496CC7-F287-4476-B81D-CD4B9D27A05F}" srcOrd="0" destOrd="0" presId="urn:microsoft.com/office/officeart/2005/8/layout/hierarchy1"/>
    <dgm:cxn modelId="{FF1D7362-1ED2-4E7F-B15E-216BC50687A2}" type="presOf" srcId="{B486EB25-097C-478D-90D8-180FC063C9BE}" destId="{4DAA9DF6-81F0-4B91-8796-74CC7FDB140E}" srcOrd="0" destOrd="0" presId="urn:microsoft.com/office/officeart/2005/8/layout/hierarchy1"/>
    <dgm:cxn modelId="{7B9E8A62-71EA-4036-A05E-F6AFC184BC90}" type="presOf" srcId="{46D546FF-87A0-41E1-B50D-37952BA613B3}" destId="{C96317DE-A0E3-47F4-94C9-CC6158871FD8}" srcOrd="0" destOrd="0" presId="urn:microsoft.com/office/officeart/2005/8/layout/hierarchy1"/>
    <dgm:cxn modelId="{2C195B45-30EF-49CA-8CEA-13DBAB507155}" srcId="{F5CA97CC-BB2C-4DAE-826F-9B5DE1C35503}" destId="{0E8449DD-F0DF-4B10-A64F-855ED670A49E}" srcOrd="0" destOrd="0" parTransId="{04FDC72E-1712-4A05-8522-2C58FDD263E0}" sibTransId="{2C521A0F-D8D2-4DEF-B604-C97299B7BEDD}"/>
    <dgm:cxn modelId="{820FE746-24BB-40A1-9588-FD5780AB3C47}" type="presOf" srcId="{91454025-B69D-4D7B-BB84-5E481E821660}" destId="{CFD9173E-0888-4C9D-8FAD-66CDCE95A8B4}" srcOrd="0" destOrd="0" presId="urn:microsoft.com/office/officeart/2005/8/layout/hierarchy1"/>
    <dgm:cxn modelId="{C151536B-C49B-45A1-AF34-176D38DC3CAF}" type="presOf" srcId="{976A926D-07C4-42B5-9367-18B4F5489C0D}" destId="{0E15A210-C0BA-439F-AAB1-6D48DFF7D523}" srcOrd="0" destOrd="0" presId="urn:microsoft.com/office/officeart/2005/8/layout/hierarchy1"/>
    <dgm:cxn modelId="{01B53F6F-7510-4FFD-BB25-90569A8BD002}" type="presOf" srcId="{348F2235-7372-4FC8-961A-82276A973DA4}" destId="{9D077A82-ED63-4494-991C-26F662CF3DDE}" srcOrd="0" destOrd="0" presId="urn:microsoft.com/office/officeart/2005/8/layout/hierarchy1"/>
    <dgm:cxn modelId="{AB531E52-D2B5-451C-AF5C-E408FCDA7C81}" type="presOf" srcId="{31ADD449-42A5-4C5E-A624-B307D3F9BCA8}" destId="{19A0B14A-FF1F-474C-89A0-F680073984B1}" srcOrd="0" destOrd="0" presId="urn:microsoft.com/office/officeart/2005/8/layout/hierarchy1"/>
    <dgm:cxn modelId="{46787274-2B6F-483C-9C74-7F3B4F2DBF9C}" srcId="{D9191BA1-BC03-4A74-A29C-E4388011C46B}" destId="{8537D381-50F9-4548-A071-F5E6F0B8ACA7}" srcOrd="0" destOrd="0" parTransId="{05D89B4C-7A22-4370-817D-A940A4C2C182}" sibTransId="{467967DE-A799-41B9-A1CA-C151ECCB3D02}"/>
    <dgm:cxn modelId="{D3B9C056-224F-45C9-BC1D-288999C3AC25}" srcId="{8537D381-50F9-4548-A071-F5E6F0B8ACA7}" destId="{6B039D0E-CACC-4696-9C3E-E0F1EAE7E9BA}" srcOrd="0" destOrd="0" parTransId="{FA662EF1-6D70-4BC6-88C1-B9E59745B85F}" sibTransId="{63DA5484-965F-4CDA-BEC9-4643EEBB7C7F}"/>
    <dgm:cxn modelId="{9B1B5A7B-7359-489E-B124-1307BA68B262}" type="presOf" srcId="{CF36AB8D-FF05-4A2E-B04A-7CF6DC6E5D8E}" destId="{1B4135DF-39CA-4D43-B1A1-67FAD841A092}" srcOrd="0" destOrd="0" presId="urn:microsoft.com/office/officeart/2005/8/layout/hierarchy1"/>
    <dgm:cxn modelId="{3E2E337F-DB78-4711-8243-47F7D3E93322}" type="presOf" srcId="{61D30F36-3632-472F-A864-1287D2187FB1}" destId="{BE1E86EF-5D9A-4508-81D7-A3601B1BA5EA}" srcOrd="0" destOrd="0" presId="urn:microsoft.com/office/officeart/2005/8/layout/hierarchy1"/>
    <dgm:cxn modelId="{0ABDA98C-F0E4-4121-B0C5-E1A5ED53B8F3}" type="presOf" srcId="{AE23A256-B2B5-42B6-AEF5-D3A329A3BA18}" destId="{5F6E5A2B-ECB6-443E-9461-0A3807C3A2F4}" srcOrd="0" destOrd="0" presId="urn:microsoft.com/office/officeart/2005/8/layout/hierarchy1"/>
    <dgm:cxn modelId="{E768DF8D-FABC-4CB5-B8C4-D5D1A30910C5}" type="presOf" srcId="{F5CA97CC-BB2C-4DAE-826F-9B5DE1C35503}" destId="{C309D5D7-135A-413E-8CC0-AE415A05BD83}" srcOrd="0" destOrd="0" presId="urn:microsoft.com/office/officeart/2005/8/layout/hierarchy1"/>
    <dgm:cxn modelId="{E40ED88E-7585-4FA3-9E3B-6CD5A5713D7B}" srcId="{976A926D-07C4-42B5-9367-18B4F5489C0D}" destId="{9FCAB879-0A3C-4D4C-A3CF-E3F0A6C47C2A}" srcOrd="0" destOrd="0" parTransId="{C9EBB998-8F8A-4E62-87A7-E07145D6191D}" sibTransId="{C251D79D-1FE1-4810-919C-1EBF547E5258}"/>
    <dgm:cxn modelId="{64DD909B-5039-4005-8686-B0D8C1F627E1}" type="presOf" srcId="{0B850651-F652-4CDD-B53B-133A56FBFD4E}" destId="{BFCD80B8-ECE9-4438-8B99-8DBC8888A153}" srcOrd="0" destOrd="0" presId="urn:microsoft.com/office/officeart/2005/8/layout/hierarchy1"/>
    <dgm:cxn modelId="{A697F69C-8BE9-4D5F-B09A-A3CDDE6496B6}" type="presOf" srcId="{6A3E8249-E84B-43AD-AB66-56B845C9CF46}" destId="{BEC0DA25-1C4F-46F9-9829-AA1561386B52}" srcOrd="0" destOrd="0" presId="urn:microsoft.com/office/officeart/2005/8/layout/hierarchy1"/>
    <dgm:cxn modelId="{A59413A6-CB5C-4348-BC1A-0F5C7BFB573F}" srcId="{2AF827CE-49F8-4752-993D-657F8A0D63EC}" destId="{1881E716-4024-47E3-BE3E-9CCFEC3119B5}" srcOrd="2" destOrd="0" parTransId="{91E49008-CE7B-425E-A85E-D60EB4437B1F}" sibTransId="{448886E5-12D3-43F5-BE2C-C4A87342DE40}"/>
    <dgm:cxn modelId="{5728A8A7-99F7-4117-B63B-58F6D705A2E6}" srcId="{F5CA97CC-BB2C-4DAE-826F-9B5DE1C35503}" destId="{C52455CF-F67A-4690-869D-668990923E8A}" srcOrd="2" destOrd="0" parTransId="{6A3583A2-145C-47BA-B965-833B6D8EA798}" sibTransId="{6A68A823-CD43-42A0-9CB4-0218D69E996D}"/>
    <dgm:cxn modelId="{8354F2A9-25ED-4F05-AFD9-2426A6E043E4}" type="presOf" srcId="{2CA54A47-D768-41B4-8EAA-D5B6EDE14029}" destId="{05A0C8FD-340B-4C08-BF9F-FC95AFB04129}" srcOrd="0" destOrd="0" presId="urn:microsoft.com/office/officeart/2005/8/layout/hierarchy1"/>
    <dgm:cxn modelId="{7C5716AB-EC28-4200-B368-CB3BA4B88266}" type="presOf" srcId="{32AA3E63-850D-4D5C-8F54-463372E3078F}" destId="{E2784962-9040-493F-972B-25E255444D97}" srcOrd="0" destOrd="0" presId="urn:microsoft.com/office/officeart/2005/8/layout/hierarchy1"/>
    <dgm:cxn modelId="{36D43DAD-388E-4F60-AA12-5BA43FBCCC6A}" srcId="{F5CA97CC-BB2C-4DAE-826F-9B5DE1C35503}" destId="{E5CECD1E-C623-4E4C-87CB-E4EAB127F2A2}" srcOrd="1" destOrd="0" parTransId="{6A3E8249-E84B-43AD-AB66-56B845C9CF46}" sibTransId="{77B33EF1-BBE8-4D3A-81E4-D213B3596A83}"/>
    <dgm:cxn modelId="{02F40EAE-CCA7-4A04-BAED-87FC5C2A450B}" srcId="{55EE4FC8-C595-4690-BBA4-379CF27FDAF8}" destId="{F5CA97CC-BB2C-4DAE-826F-9B5DE1C35503}" srcOrd="3" destOrd="0" parTransId="{0B850651-F652-4CDD-B53B-133A56FBFD4E}" sibTransId="{AF4FCFE8-ED81-41A4-B7A9-AB9F57EC5945}"/>
    <dgm:cxn modelId="{8A7047B6-D4D6-4CF9-88EC-D6BE26643B17}" type="presOf" srcId="{91E49008-CE7B-425E-A85E-D60EB4437B1F}" destId="{4725A9A3-1279-4057-9B38-6C5B0A0432B6}" srcOrd="0" destOrd="0" presId="urn:microsoft.com/office/officeart/2005/8/layout/hierarchy1"/>
    <dgm:cxn modelId="{09ED8AB8-FFC0-4056-B8CA-7F3FE89FA56E}" type="presOf" srcId="{4E0BF566-9EA8-4601-9EC0-59D36AEE7D37}" destId="{601825BB-30B9-4454-B881-DF161252BA70}" srcOrd="0" destOrd="0" presId="urn:microsoft.com/office/officeart/2005/8/layout/hierarchy1"/>
    <dgm:cxn modelId="{FFEA4AB9-82BF-49E3-8E2E-A48D3574F48C}" type="presOf" srcId="{37916DE1-DC8D-47B6-85BE-6EB7FD1F6770}" destId="{B540F60E-5F6E-4B0A-8CFB-5F1E27887732}" srcOrd="0" destOrd="0" presId="urn:microsoft.com/office/officeart/2005/8/layout/hierarchy1"/>
    <dgm:cxn modelId="{904C89BA-FE31-4B9B-95B7-673845A9E69B}" type="presOf" srcId="{81F264BB-FA5C-46E1-9F3C-AF17B252FB52}" destId="{AE169749-3C7F-4168-AFC4-6C97FF2D8B09}" srcOrd="0" destOrd="0" presId="urn:microsoft.com/office/officeart/2005/8/layout/hierarchy1"/>
    <dgm:cxn modelId="{0998AFC2-0B07-4650-87DC-E9C0E5CCBD69}" type="presOf" srcId="{9FCAB879-0A3C-4D4C-A3CF-E3F0A6C47C2A}" destId="{537E5670-DAEA-4FCE-ABC3-732C0AC21FC5}" srcOrd="0" destOrd="0" presId="urn:microsoft.com/office/officeart/2005/8/layout/hierarchy1"/>
    <dgm:cxn modelId="{F6B8A7C3-35E8-4D72-965C-E324582F7323}" type="presOf" srcId="{8FF5CADF-6DEA-40E8-8A6D-3C4C158F4AB2}" destId="{6AE9FE85-6523-45F7-BA32-65AA55CD9188}" srcOrd="0" destOrd="0" presId="urn:microsoft.com/office/officeart/2005/8/layout/hierarchy1"/>
    <dgm:cxn modelId="{1E60A1C5-9AE8-470B-ACCE-F3B3A71538D0}" srcId="{55EE4FC8-C595-4690-BBA4-379CF27FDAF8}" destId="{7D84789A-B788-42EE-94B3-294050814C74}" srcOrd="4" destOrd="0" parTransId="{09D9BAF7-4B2E-4031-9FD5-139AECFED6A1}" sibTransId="{C98D0BE7-F701-49DD-A309-13F49B6637E2}"/>
    <dgm:cxn modelId="{C9021AC6-DD09-4A10-A598-A1AEF8EF8A2D}" type="presOf" srcId="{FED80310-19A5-45FB-B998-C70DB6FAB245}" destId="{AEC6BCB7-A17F-45C3-B6D0-10CAD2EC824C}" srcOrd="0" destOrd="0" presId="urn:microsoft.com/office/officeart/2005/8/layout/hierarchy1"/>
    <dgm:cxn modelId="{A54FD2C6-95DC-41D6-B69A-C5A72050EA07}" type="presOf" srcId="{1881E716-4024-47E3-BE3E-9CCFEC3119B5}" destId="{F52FD35A-AE6E-4C5C-8E44-E2A02A6345CD}" srcOrd="0" destOrd="0" presId="urn:microsoft.com/office/officeart/2005/8/layout/hierarchy1"/>
    <dgm:cxn modelId="{47951BC7-8DBB-4D64-8D9F-E0B125B343D9}" type="presOf" srcId="{09D9BAF7-4B2E-4031-9FD5-139AECFED6A1}" destId="{540E66C6-7D87-405E-AD4C-399C40EBF9E6}" srcOrd="0" destOrd="0" presId="urn:microsoft.com/office/officeart/2005/8/layout/hierarchy1"/>
    <dgm:cxn modelId="{BAAB92C9-7F98-42F7-B6D0-C0B662957F2E}" srcId="{55EE4FC8-C595-4690-BBA4-379CF27FDAF8}" destId="{2AF827CE-49F8-4752-993D-657F8A0D63EC}" srcOrd="2" destOrd="0" parTransId="{2CA54A47-D768-41B4-8EAA-D5B6EDE14029}" sibTransId="{166323D9-2344-4A4F-8CC8-0DEAC04F3E8A}"/>
    <dgm:cxn modelId="{18F806CA-8D4D-4E56-9385-6E9A2FCE79E8}" srcId="{55EE4FC8-C595-4690-BBA4-379CF27FDAF8}" destId="{348F2235-7372-4FC8-961A-82276A973DA4}" srcOrd="0" destOrd="0" parTransId="{FED80310-19A5-45FB-B998-C70DB6FAB245}" sibTransId="{ADB278BD-0287-4127-9A75-2EAD50495CA9}"/>
    <dgm:cxn modelId="{05EA9BCB-2EBF-4597-AFB3-76F2998A92E4}" type="presOf" srcId="{BE334A17-6DC8-47B8-A026-95F1723AF28E}" destId="{6F2345CA-0B49-4695-BB54-56DA2A4A6ED0}" srcOrd="0" destOrd="0" presId="urn:microsoft.com/office/officeart/2005/8/layout/hierarchy1"/>
    <dgm:cxn modelId="{38E37FCE-8B6F-4C67-A4A2-7E2D61E48A27}" type="presOf" srcId="{7D84789A-B788-42EE-94B3-294050814C74}" destId="{B77A88A3-03EA-4EA1-9745-D54768392236}" srcOrd="0" destOrd="0" presId="urn:microsoft.com/office/officeart/2005/8/layout/hierarchy1"/>
    <dgm:cxn modelId="{38762CD8-FCE5-4B0B-AACC-D1613F734D83}" srcId="{BDBFC1F8-22C1-4D30-A956-1C45296883D4}" destId="{61D30F36-3632-472F-A864-1287D2187FB1}" srcOrd="0" destOrd="0" parTransId="{53D52675-6645-428D-AD20-F88BBAB90489}" sibTransId="{E2BB37EE-5E2E-4BB9-AC44-2F9E691400B8}"/>
    <dgm:cxn modelId="{7B25F5DD-E894-409D-8DB5-F5C6AD7ABA97}" type="presOf" srcId="{C52455CF-F67A-4690-869D-668990923E8A}" destId="{413E7E5C-9A39-4475-9225-ACB96B10370A}" srcOrd="0" destOrd="0" presId="urn:microsoft.com/office/officeart/2005/8/layout/hierarchy1"/>
    <dgm:cxn modelId="{EC91DEE7-6459-4B60-8242-3B78F2B6A102}" type="presOf" srcId="{A1CE2A24-B0E8-4114-859D-3C1A10D81672}" destId="{1FA1D51C-1BDB-4716-B3E2-F2A9B4D8BFE5}" srcOrd="0" destOrd="0" presId="urn:microsoft.com/office/officeart/2005/8/layout/hierarchy1"/>
    <dgm:cxn modelId="{90425AED-C674-4055-AD07-FC3853877803}" srcId="{4E0BF566-9EA8-4601-9EC0-59D36AEE7D37}" destId="{31ADD449-42A5-4C5E-A624-B307D3F9BCA8}" srcOrd="0" destOrd="0" parTransId="{8FF5CADF-6DEA-40E8-8A6D-3C4C158F4AB2}" sibTransId="{897C3019-EC14-4EEE-A64A-487CE9141A8F}"/>
    <dgm:cxn modelId="{3B73FAF5-F085-4114-9D5F-D71C32BC51AE}" srcId="{E5CECD1E-C623-4E4C-87CB-E4EAB127F2A2}" destId="{37916DE1-DC8D-47B6-85BE-6EB7FD1F6770}" srcOrd="0" destOrd="0" parTransId="{AE23A256-B2B5-42B6-AEF5-D3A329A3BA18}" sibTransId="{B12CEA7D-721A-4C84-B991-74C91D5A1961}"/>
    <dgm:cxn modelId="{837BAFFA-5D8B-43FB-8A51-FE6016CF3C2B}" type="presOf" srcId="{BDBFC1F8-22C1-4D30-A956-1C45296883D4}" destId="{17207B4D-4C29-46FF-9FB8-FE33128C72F5}" srcOrd="0" destOrd="0" presId="urn:microsoft.com/office/officeart/2005/8/layout/hierarchy1"/>
    <dgm:cxn modelId="{96366FFE-32D7-475A-B66D-132F5029D6FD}" type="presOf" srcId="{53D52675-6645-428D-AD20-F88BBAB90489}" destId="{D2E09EBA-2B09-4023-BD6F-84964331E9F4}" srcOrd="0" destOrd="0" presId="urn:microsoft.com/office/officeart/2005/8/layout/hierarchy1"/>
    <dgm:cxn modelId="{B76799D2-B094-42ED-A80B-CD085862F8C3}" type="presParOf" srcId="{4FFA3E42-E636-43A5-8C7D-9A112F34086B}" destId="{023A53AB-64E1-4E1A-BEBF-1DD53E95BA48}" srcOrd="0" destOrd="0" presId="urn:microsoft.com/office/officeart/2005/8/layout/hierarchy1"/>
    <dgm:cxn modelId="{D1D6CE3B-8EB0-4CF2-AE15-A5D1482C55F2}" type="presParOf" srcId="{023A53AB-64E1-4E1A-BEBF-1DD53E95BA48}" destId="{40D316BA-CADA-424C-84D9-D874EAFBA2E9}" srcOrd="0" destOrd="0" presId="urn:microsoft.com/office/officeart/2005/8/layout/hierarchy1"/>
    <dgm:cxn modelId="{DBF9F18E-ABE9-47A2-AEBA-C463BAEA59B6}" type="presParOf" srcId="{40D316BA-CADA-424C-84D9-D874EAFBA2E9}" destId="{F5B4770E-D8B6-4F7A-AEF6-6F09387D83D1}" srcOrd="0" destOrd="0" presId="urn:microsoft.com/office/officeart/2005/8/layout/hierarchy1"/>
    <dgm:cxn modelId="{0FD15CE5-BB37-443B-B189-1849572CB2F3}" type="presParOf" srcId="{40D316BA-CADA-424C-84D9-D874EAFBA2E9}" destId="{C6980AC7-B412-4BA1-ABDF-A93D7A7B967A}" srcOrd="1" destOrd="0" presId="urn:microsoft.com/office/officeart/2005/8/layout/hierarchy1"/>
    <dgm:cxn modelId="{E0A21B7A-1A34-4923-A7A4-E05B15634DC0}" type="presParOf" srcId="{023A53AB-64E1-4E1A-BEBF-1DD53E95BA48}" destId="{087777BF-EFAF-492F-A239-85F757D9BB58}" srcOrd="1" destOrd="0" presId="urn:microsoft.com/office/officeart/2005/8/layout/hierarchy1"/>
    <dgm:cxn modelId="{F78E2D5E-E8F8-4B2B-B7BC-A96938F2C9F8}" type="presParOf" srcId="{087777BF-EFAF-492F-A239-85F757D9BB58}" destId="{AEC6BCB7-A17F-45C3-B6D0-10CAD2EC824C}" srcOrd="0" destOrd="0" presId="urn:microsoft.com/office/officeart/2005/8/layout/hierarchy1"/>
    <dgm:cxn modelId="{12CB8674-1095-4135-BF53-801B46CBCE56}" type="presParOf" srcId="{087777BF-EFAF-492F-A239-85F757D9BB58}" destId="{06D00C85-6B19-40CB-9316-56FDD3EAF7A9}" srcOrd="1" destOrd="0" presId="urn:microsoft.com/office/officeart/2005/8/layout/hierarchy1"/>
    <dgm:cxn modelId="{15C3CE91-02A7-43A6-9627-50B324557135}" type="presParOf" srcId="{06D00C85-6B19-40CB-9316-56FDD3EAF7A9}" destId="{78EF3D42-4116-4389-ABC3-FE7D0DB42F63}" srcOrd="0" destOrd="0" presId="urn:microsoft.com/office/officeart/2005/8/layout/hierarchy1"/>
    <dgm:cxn modelId="{6E153A6D-58D1-47C6-9F24-5E462F8E6ECE}" type="presParOf" srcId="{78EF3D42-4116-4389-ABC3-FE7D0DB42F63}" destId="{53844319-C57B-4A3C-9E5B-3239E605E0AC}" srcOrd="0" destOrd="0" presId="urn:microsoft.com/office/officeart/2005/8/layout/hierarchy1"/>
    <dgm:cxn modelId="{06B6CE82-1429-4790-A11C-708AAB954404}" type="presParOf" srcId="{78EF3D42-4116-4389-ABC3-FE7D0DB42F63}" destId="{9D077A82-ED63-4494-991C-26F662CF3DDE}" srcOrd="1" destOrd="0" presId="urn:microsoft.com/office/officeart/2005/8/layout/hierarchy1"/>
    <dgm:cxn modelId="{3D978561-0A57-4798-9B3B-708E4EEFE956}" type="presParOf" srcId="{06D00C85-6B19-40CB-9316-56FDD3EAF7A9}" destId="{66AEA440-E576-4008-AAC0-7964BD6510A7}" srcOrd="1" destOrd="0" presId="urn:microsoft.com/office/officeart/2005/8/layout/hierarchy1"/>
    <dgm:cxn modelId="{7112901E-25F9-428A-AD3D-CA55518028BD}" type="presParOf" srcId="{087777BF-EFAF-492F-A239-85F757D9BB58}" destId="{1FA1D51C-1BDB-4716-B3E2-F2A9B4D8BFE5}" srcOrd="2" destOrd="0" presId="urn:microsoft.com/office/officeart/2005/8/layout/hierarchy1"/>
    <dgm:cxn modelId="{68DDF88B-DEFC-4224-B33C-3B6C21115ADB}" type="presParOf" srcId="{087777BF-EFAF-492F-A239-85F757D9BB58}" destId="{DD79882A-75F6-4B30-A1CD-859A5C80147B}" srcOrd="3" destOrd="0" presId="urn:microsoft.com/office/officeart/2005/8/layout/hierarchy1"/>
    <dgm:cxn modelId="{CE05924E-C90B-4FC0-A1EA-8D00CFC0677B}" type="presParOf" srcId="{DD79882A-75F6-4B30-A1CD-859A5C80147B}" destId="{36A55FC1-35D1-4B64-86BD-8E31A4A01141}" srcOrd="0" destOrd="0" presId="urn:microsoft.com/office/officeart/2005/8/layout/hierarchy1"/>
    <dgm:cxn modelId="{BAEE5AFA-E22C-4951-8E83-41D6F979F8C8}" type="presParOf" srcId="{36A55FC1-35D1-4B64-86BD-8E31A4A01141}" destId="{A29949C2-D078-4CC0-B58A-AE5596A4A833}" srcOrd="0" destOrd="0" presId="urn:microsoft.com/office/officeart/2005/8/layout/hierarchy1"/>
    <dgm:cxn modelId="{D0DE4954-8FC8-4C83-811D-BBF7BDA33333}" type="presParOf" srcId="{36A55FC1-35D1-4B64-86BD-8E31A4A01141}" destId="{601825BB-30B9-4454-B881-DF161252BA70}" srcOrd="1" destOrd="0" presId="urn:microsoft.com/office/officeart/2005/8/layout/hierarchy1"/>
    <dgm:cxn modelId="{29E0C2A1-5A74-440A-8096-FFAB508807AB}" type="presParOf" srcId="{DD79882A-75F6-4B30-A1CD-859A5C80147B}" destId="{D23C54C7-7A21-4AB1-9950-C43C427F5C32}" srcOrd="1" destOrd="0" presId="urn:microsoft.com/office/officeart/2005/8/layout/hierarchy1"/>
    <dgm:cxn modelId="{7B610FDA-2605-48C0-B5C6-090494CD9A53}" type="presParOf" srcId="{D23C54C7-7A21-4AB1-9950-C43C427F5C32}" destId="{6AE9FE85-6523-45F7-BA32-65AA55CD9188}" srcOrd="0" destOrd="0" presId="urn:microsoft.com/office/officeart/2005/8/layout/hierarchy1"/>
    <dgm:cxn modelId="{BE0AEEDE-8E02-4F5B-A472-8F8DF965454F}" type="presParOf" srcId="{D23C54C7-7A21-4AB1-9950-C43C427F5C32}" destId="{C55F359F-24C0-4A58-9507-AFBF6FB6A9C8}" srcOrd="1" destOrd="0" presId="urn:microsoft.com/office/officeart/2005/8/layout/hierarchy1"/>
    <dgm:cxn modelId="{9F0B5FDC-98E8-4DA9-A432-400E1D6AA12E}" type="presParOf" srcId="{C55F359F-24C0-4A58-9507-AFBF6FB6A9C8}" destId="{E973D3C0-FE27-4B03-A0B1-0718368975B3}" srcOrd="0" destOrd="0" presId="urn:microsoft.com/office/officeart/2005/8/layout/hierarchy1"/>
    <dgm:cxn modelId="{2702EF2F-0AB4-4874-8411-3B7751C66EB1}" type="presParOf" srcId="{E973D3C0-FE27-4B03-A0B1-0718368975B3}" destId="{FD7182E0-E8DA-4F13-BA72-74DBC1E5545D}" srcOrd="0" destOrd="0" presId="urn:microsoft.com/office/officeart/2005/8/layout/hierarchy1"/>
    <dgm:cxn modelId="{2D2B0533-BEAB-4C52-A9D7-EFDE4579476C}" type="presParOf" srcId="{E973D3C0-FE27-4B03-A0B1-0718368975B3}" destId="{19A0B14A-FF1F-474C-89A0-F680073984B1}" srcOrd="1" destOrd="0" presId="urn:microsoft.com/office/officeart/2005/8/layout/hierarchy1"/>
    <dgm:cxn modelId="{471F4DE7-DCAC-4FC6-9649-4AF1E09F5B7A}" type="presParOf" srcId="{C55F359F-24C0-4A58-9507-AFBF6FB6A9C8}" destId="{8A586E2A-B81D-41B5-B458-07FCD8164D9C}" srcOrd="1" destOrd="0" presId="urn:microsoft.com/office/officeart/2005/8/layout/hierarchy1"/>
    <dgm:cxn modelId="{0E429813-189E-4558-A098-F7674CDBBF43}" type="presParOf" srcId="{8A586E2A-B81D-41B5-B458-07FCD8164D9C}" destId="{4DAA9DF6-81F0-4B91-8796-74CC7FDB140E}" srcOrd="0" destOrd="0" presId="urn:microsoft.com/office/officeart/2005/8/layout/hierarchy1"/>
    <dgm:cxn modelId="{29BD31B9-4FBD-4E9F-80BA-6C7D6291021C}" type="presParOf" srcId="{8A586E2A-B81D-41B5-B458-07FCD8164D9C}" destId="{85CE3841-F6F3-4738-BFF9-FA31D2935CA3}" srcOrd="1" destOrd="0" presId="urn:microsoft.com/office/officeart/2005/8/layout/hierarchy1"/>
    <dgm:cxn modelId="{6EED1248-8751-41D7-BD6C-29ECF31E16A8}" type="presParOf" srcId="{85CE3841-F6F3-4738-BFF9-FA31D2935CA3}" destId="{B1A9B138-5083-4474-8FAE-D704ADDF1340}" srcOrd="0" destOrd="0" presId="urn:microsoft.com/office/officeart/2005/8/layout/hierarchy1"/>
    <dgm:cxn modelId="{2FC5E9C1-3BFF-4D4F-8F26-E49969CBBEF1}" type="presParOf" srcId="{B1A9B138-5083-4474-8FAE-D704ADDF1340}" destId="{A2C113FA-6C78-44A9-9A3F-8EFD3E4F3D29}" srcOrd="0" destOrd="0" presId="urn:microsoft.com/office/officeart/2005/8/layout/hierarchy1"/>
    <dgm:cxn modelId="{9041520E-B3E2-4787-90A9-2426D6739D81}" type="presParOf" srcId="{B1A9B138-5083-4474-8FAE-D704ADDF1340}" destId="{E2784962-9040-493F-972B-25E255444D97}" srcOrd="1" destOrd="0" presId="urn:microsoft.com/office/officeart/2005/8/layout/hierarchy1"/>
    <dgm:cxn modelId="{DA45B9C9-2E05-451E-9073-C22CCCC02ACE}" type="presParOf" srcId="{85CE3841-F6F3-4738-BFF9-FA31D2935CA3}" destId="{BA7E1E93-5CD2-4A3B-B994-17CB04647A8D}" srcOrd="1" destOrd="0" presId="urn:microsoft.com/office/officeart/2005/8/layout/hierarchy1"/>
    <dgm:cxn modelId="{719C4CF6-8AB2-4B85-BE6A-6B1D6F2FDA31}" type="presParOf" srcId="{8A586E2A-B81D-41B5-B458-07FCD8164D9C}" destId="{1B4135DF-39CA-4D43-B1A1-67FAD841A092}" srcOrd="2" destOrd="0" presId="urn:microsoft.com/office/officeart/2005/8/layout/hierarchy1"/>
    <dgm:cxn modelId="{97183F5E-C073-4591-854F-106ED302BE95}" type="presParOf" srcId="{8A586E2A-B81D-41B5-B458-07FCD8164D9C}" destId="{5346C3CE-3E78-43B4-B8C8-13AE6B3E64EF}" srcOrd="3" destOrd="0" presId="urn:microsoft.com/office/officeart/2005/8/layout/hierarchy1"/>
    <dgm:cxn modelId="{149D90EB-E0A7-4711-8CE5-2A4FC1E6CC83}" type="presParOf" srcId="{5346C3CE-3E78-43B4-B8C8-13AE6B3E64EF}" destId="{9D7BABB4-3916-49B7-966C-8165E3AC9560}" srcOrd="0" destOrd="0" presId="urn:microsoft.com/office/officeart/2005/8/layout/hierarchy1"/>
    <dgm:cxn modelId="{E9105719-CB88-451C-AEE5-C08601330408}" type="presParOf" srcId="{9D7BABB4-3916-49B7-966C-8165E3AC9560}" destId="{9B3BE99B-94B8-41BE-A91B-C05223B0D840}" srcOrd="0" destOrd="0" presId="urn:microsoft.com/office/officeart/2005/8/layout/hierarchy1"/>
    <dgm:cxn modelId="{51AB5097-D095-4596-8343-FC9B74D4F67C}" type="presParOf" srcId="{9D7BABB4-3916-49B7-966C-8165E3AC9560}" destId="{6F2345CA-0B49-4695-BB54-56DA2A4A6ED0}" srcOrd="1" destOrd="0" presId="urn:microsoft.com/office/officeart/2005/8/layout/hierarchy1"/>
    <dgm:cxn modelId="{F6A20749-D892-4368-A553-D248827E53C4}" type="presParOf" srcId="{5346C3CE-3E78-43B4-B8C8-13AE6B3E64EF}" destId="{475294B9-5960-417E-8CEC-B82C573954C3}" srcOrd="1" destOrd="0" presId="urn:microsoft.com/office/officeart/2005/8/layout/hierarchy1"/>
    <dgm:cxn modelId="{62E059F8-7DC3-4291-8F67-B137BDBED972}" type="presParOf" srcId="{087777BF-EFAF-492F-A239-85F757D9BB58}" destId="{05A0C8FD-340B-4C08-BF9F-FC95AFB04129}" srcOrd="4" destOrd="0" presId="urn:microsoft.com/office/officeart/2005/8/layout/hierarchy1"/>
    <dgm:cxn modelId="{B3C01686-7B42-42C5-9B17-3F5ED5825B64}" type="presParOf" srcId="{087777BF-EFAF-492F-A239-85F757D9BB58}" destId="{35297E8C-7261-4D07-8E77-4CB55EBE4B79}" srcOrd="5" destOrd="0" presId="urn:microsoft.com/office/officeart/2005/8/layout/hierarchy1"/>
    <dgm:cxn modelId="{BBC4DAA8-8F27-47E4-A17D-976F84FB0033}" type="presParOf" srcId="{35297E8C-7261-4D07-8E77-4CB55EBE4B79}" destId="{F4CF49F8-2E7C-4AEE-B074-021A7EDDF08C}" srcOrd="0" destOrd="0" presId="urn:microsoft.com/office/officeart/2005/8/layout/hierarchy1"/>
    <dgm:cxn modelId="{F48D0FE2-B1B4-4444-8AFB-442FE7E6CDAC}" type="presParOf" srcId="{F4CF49F8-2E7C-4AEE-B074-021A7EDDF08C}" destId="{C7D4478A-9A00-490E-9997-8FD4C15B1219}" srcOrd="0" destOrd="0" presId="urn:microsoft.com/office/officeart/2005/8/layout/hierarchy1"/>
    <dgm:cxn modelId="{E0DD33A2-FDD7-4B26-8E72-71B8AF4E3250}" type="presParOf" srcId="{F4CF49F8-2E7C-4AEE-B074-021A7EDDF08C}" destId="{12FBB3A7-05C4-4045-ABD8-B805844B5579}" srcOrd="1" destOrd="0" presId="urn:microsoft.com/office/officeart/2005/8/layout/hierarchy1"/>
    <dgm:cxn modelId="{C647B2FB-18A8-4FA0-AA46-1BDB9EFC22F0}" type="presParOf" srcId="{35297E8C-7261-4D07-8E77-4CB55EBE4B79}" destId="{19A47238-BC2F-4841-B5D2-280FBC0BE942}" srcOrd="1" destOrd="0" presId="urn:microsoft.com/office/officeart/2005/8/layout/hierarchy1"/>
    <dgm:cxn modelId="{FF3AA1DC-B938-499F-B62F-36A5AFB9888B}" type="presParOf" srcId="{19A47238-BC2F-4841-B5D2-280FBC0BE942}" destId="{CFD9173E-0888-4C9D-8FAD-66CDCE95A8B4}" srcOrd="0" destOrd="0" presId="urn:microsoft.com/office/officeart/2005/8/layout/hierarchy1"/>
    <dgm:cxn modelId="{8EC4847F-EF55-4CC6-AD7B-155A01682E23}" type="presParOf" srcId="{19A47238-BC2F-4841-B5D2-280FBC0BE942}" destId="{54C5DE12-F0B4-4470-85D8-D725CB881446}" srcOrd="1" destOrd="0" presId="urn:microsoft.com/office/officeart/2005/8/layout/hierarchy1"/>
    <dgm:cxn modelId="{02168B67-A978-46B2-91DB-0E21E5DA4946}" type="presParOf" srcId="{54C5DE12-F0B4-4470-85D8-D725CB881446}" destId="{84A09878-23B5-4629-96C3-B842941CD7C0}" srcOrd="0" destOrd="0" presId="urn:microsoft.com/office/officeart/2005/8/layout/hierarchy1"/>
    <dgm:cxn modelId="{649A4D01-F4A6-4A98-8660-5A3EC1784919}" type="presParOf" srcId="{84A09878-23B5-4629-96C3-B842941CD7C0}" destId="{992A5D79-3CF2-4A57-89D5-F097197C5516}" srcOrd="0" destOrd="0" presId="urn:microsoft.com/office/officeart/2005/8/layout/hierarchy1"/>
    <dgm:cxn modelId="{BECBEA58-5BD9-47F0-A045-BEFA699F349B}" type="presParOf" srcId="{84A09878-23B5-4629-96C3-B842941CD7C0}" destId="{0E15A210-C0BA-439F-AAB1-6D48DFF7D523}" srcOrd="1" destOrd="0" presId="urn:microsoft.com/office/officeart/2005/8/layout/hierarchy1"/>
    <dgm:cxn modelId="{BB56782E-7FE1-4CEA-ABAF-3F367D9086BF}" type="presParOf" srcId="{54C5DE12-F0B4-4470-85D8-D725CB881446}" destId="{5375D8C6-AC2A-47B2-B65A-A01AC55B6AA6}" srcOrd="1" destOrd="0" presId="urn:microsoft.com/office/officeart/2005/8/layout/hierarchy1"/>
    <dgm:cxn modelId="{D33A2735-1316-4165-B096-A8DEB057D540}" type="presParOf" srcId="{5375D8C6-AC2A-47B2-B65A-A01AC55B6AA6}" destId="{33B73462-3E80-46AC-AF6E-D4E28A6CDC79}" srcOrd="0" destOrd="0" presId="urn:microsoft.com/office/officeart/2005/8/layout/hierarchy1"/>
    <dgm:cxn modelId="{CA8B0DC9-A53B-4166-95F7-8C27C82B150B}" type="presParOf" srcId="{5375D8C6-AC2A-47B2-B65A-A01AC55B6AA6}" destId="{685D8DD1-04B3-4B61-AB7B-1B2B7B5407E4}" srcOrd="1" destOrd="0" presId="urn:microsoft.com/office/officeart/2005/8/layout/hierarchy1"/>
    <dgm:cxn modelId="{90AAB699-F8B5-4F53-94B5-890217CF5759}" type="presParOf" srcId="{685D8DD1-04B3-4B61-AB7B-1B2B7B5407E4}" destId="{AC71816C-7553-41DC-A9B7-EF538E55EE5B}" srcOrd="0" destOrd="0" presId="urn:microsoft.com/office/officeart/2005/8/layout/hierarchy1"/>
    <dgm:cxn modelId="{99E646F1-4208-4A8B-B71A-7D90E496AAB2}" type="presParOf" srcId="{AC71816C-7553-41DC-A9B7-EF538E55EE5B}" destId="{21DDB909-A865-4142-9E86-A02292E84FE9}" srcOrd="0" destOrd="0" presId="urn:microsoft.com/office/officeart/2005/8/layout/hierarchy1"/>
    <dgm:cxn modelId="{DC1CA0BF-AA27-41D1-BE03-B53FF8C31C1E}" type="presParOf" srcId="{AC71816C-7553-41DC-A9B7-EF538E55EE5B}" destId="{537E5670-DAEA-4FCE-ABC3-732C0AC21FC5}" srcOrd="1" destOrd="0" presId="urn:microsoft.com/office/officeart/2005/8/layout/hierarchy1"/>
    <dgm:cxn modelId="{FEB0D910-33C6-4BFB-848F-5DF0D331F818}" type="presParOf" srcId="{685D8DD1-04B3-4B61-AB7B-1B2B7B5407E4}" destId="{736B6893-FB49-447E-BB2B-9AEF2072C81A}" srcOrd="1" destOrd="0" presId="urn:microsoft.com/office/officeart/2005/8/layout/hierarchy1"/>
    <dgm:cxn modelId="{C92E5E70-7A63-410C-95D4-EEECCBFFC46F}" type="presParOf" srcId="{19A47238-BC2F-4841-B5D2-280FBC0BE942}" destId="{AE169749-3C7F-4168-AFC4-6C97FF2D8B09}" srcOrd="2" destOrd="0" presId="urn:microsoft.com/office/officeart/2005/8/layout/hierarchy1"/>
    <dgm:cxn modelId="{C871C3B5-1DA2-455C-9ABF-564F01DC4DA5}" type="presParOf" srcId="{19A47238-BC2F-4841-B5D2-280FBC0BE942}" destId="{01760859-9998-40FC-AA35-2EAD9313364E}" srcOrd="3" destOrd="0" presId="urn:microsoft.com/office/officeart/2005/8/layout/hierarchy1"/>
    <dgm:cxn modelId="{3807A26C-7903-42C8-BCC0-CF71B5A3A1C1}" type="presParOf" srcId="{01760859-9998-40FC-AA35-2EAD9313364E}" destId="{C99E4293-714E-4CD3-88C6-CA393F7649D6}" srcOrd="0" destOrd="0" presId="urn:microsoft.com/office/officeart/2005/8/layout/hierarchy1"/>
    <dgm:cxn modelId="{29E71664-AE7A-4AB4-A193-739822410838}" type="presParOf" srcId="{C99E4293-714E-4CD3-88C6-CA393F7649D6}" destId="{B1CD4D14-F689-41E0-A2D4-E8567A6E40B9}" srcOrd="0" destOrd="0" presId="urn:microsoft.com/office/officeart/2005/8/layout/hierarchy1"/>
    <dgm:cxn modelId="{3E12C0E7-6851-4626-A374-8E3A3A2EA363}" type="presParOf" srcId="{C99E4293-714E-4CD3-88C6-CA393F7649D6}" destId="{17207B4D-4C29-46FF-9FB8-FE33128C72F5}" srcOrd="1" destOrd="0" presId="urn:microsoft.com/office/officeart/2005/8/layout/hierarchy1"/>
    <dgm:cxn modelId="{A1DA7FD6-0892-49C7-897C-15A89B502274}" type="presParOf" srcId="{01760859-9998-40FC-AA35-2EAD9313364E}" destId="{4D090038-F17F-4903-902A-8AE6F7C2F4F7}" srcOrd="1" destOrd="0" presId="urn:microsoft.com/office/officeart/2005/8/layout/hierarchy1"/>
    <dgm:cxn modelId="{2A6A12D6-82F9-45EA-AA32-58735228510A}" type="presParOf" srcId="{4D090038-F17F-4903-902A-8AE6F7C2F4F7}" destId="{D2E09EBA-2B09-4023-BD6F-84964331E9F4}" srcOrd="0" destOrd="0" presId="urn:microsoft.com/office/officeart/2005/8/layout/hierarchy1"/>
    <dgm:cxn modelId="{B086F7EC-8746-4BA8-BBD2-EFF61CE4E434}" type="presParOf" srcId="{4D090038-F17F-4903-902A-8AE6F7C2F4F7}" destId="{2CB87F46-312F-4F52-B2AA-1A57F3E467A6}" srcOrd="1" destOrd="0" presId="urn:microsoft.com/office/officeart/2005/8/layout/hierarchy1"/>
    <dgm:cxn modelId="{5DCB0199-491C-4CAA-BF87-0E3067BE6872}" type="presParOf" srcId="{2CB87F46-312F-4F52-B2AA-1A57F3E467A6}" destId="{67BD6F9E-E716-429F-8E00-9A26067888D0}" srcOrd="0" destOrd="0" presId="urn:microsoft.com/office/officeart/2005/8/layout/hierarchy1"/>
    <dgm:cxn modelId="{4CC6226F-1830-4C63-B2EE-85E194EDDC0E}" type="presParOf" srcId="{67BD6F9E-E716-429F-8E00-9A26067888D0}" destId="{5739C89B-21F0-4DE7-96FB-FC2C907B51D3}" srcOrd="0" destOrd="0" presId="urn:microsoft.com/office/officeart/2005/8/layout/hierarchy1"/>
    <dgm:cxn modelId="{98E691F8-7B48-4C1B-9FB1-2CA4AB16DEE5}" type="presParOf" srcId="{67BD6F9E-E716-429F-8E00-9A26067888D0}" destId="{BE1E86EF-5D9A-4508-81D7-A3601B1BA5EA}" srcOrd="1" destOrd="0" presId="urn:microsoft.com/office/officeart/2005/8/layout/hierarchy1"/>
    <dgm:cxn modelId="{E2E6B017-C743-4977-BEC3-3EE1B75292A6}" type="presParOf" srcId="{2CB87F46-312F-4F52-B2AA-1A57F3E467A6}" destId="{2F5EF7F4-1A1A-4AD9-A0B1-A634D13F7DB1}" srcOrd="1" destOrd="0" presId="urn:microsoft.com/office/officeart/2005/8/layout/hierarchy1"/>
    <dgm:cxn modelId="{57BA6510-18A2-46B9-BBA0-6D666C9E218B}" type="presParOf" srcId="{19A47238-BC2F-4841-B5D2-280FBC0BE942}" destId="{4725A9A3-1279-4057-9B38-6C5B0A0432B6}" srcOrd="4" destOrd="0" presId="urn:microsoft.com/office/officeart/2005/8/layout/hierarchy1"/>
    <dgm:cxn modelId="{13EFB680-0DC4-42E6-81A8-335C4AAB97BD}" type="presParOf" srcId="{19A47238-BC2F-4841-B5D2-280FBC0BE942}" destId="{0431B286-80AD-4DFE-8D6D-D090FACD33FC}" srcOrd="5" destOrd="0" presId="urn:microsoft.com/office/officeart/2005/8/layout/hierarchy1"/>
    <dgm:cxn modelId="{DC9F5FBF-361A-42D7-B449-AF46F53892AB}" type="presParOf" srcId="{0431B286-80AD-4DFE-8D6D-D090FACD33FC}" destId="{21A7ABE1-2690-4551-A66C-BF6F193D99C7}" srcOrd="0" destOrd="0" presId="urn:microsoft.com/office/officeart/2005/8/layout/hierarchy1"/>
    <dgm:cxn modelId="{6468461C-7DCE-44BD-81E5-CB78BE2615E0}" type="presParOf" srcId="{21A7ABE1-2690-4551-A66C-BF6F193D99C7}" destId="{145829B2-B82A-4CD1-A94C-95FEFA7561EB}" srcOrd="0" destOrd="0" presId="urn:microsoft.com/office/officeart/2005/8/layout/hierarchy1"/>
    <dgm:cxn modelId="{9F65DF25-1702-41E9-8A9A-CEC62CF356AE}" type="presParOf" srcId="{21A7ABE1-2690-4551-A66C-BF6F193D99C7}" destId="{F52FD35A-AE6E-4C5C-8E44-E2A02A6345CD}" srcOrd="1" destOrd="0" presId="urn:microsoft.com/office/officeart/2005/8/layout/hierarchy1"/>
    <dgm:cxn modelId="{E7E9E51B-F6E1-4129-A439-B2EA7063FB86}" type="presParOf" srcId="{0431B286-80AD-4DFE-8D6D-D090FACD33FC}" destId="{6178BD50-3428-4E39-A983-35F784F0BCB0}" srcOrd="1" destOrd="0" presId="urn:microsoft.com/office/officeart/2005/8/layout/hierarchy1"/>
    <dgm:cxn modelId="{CB7C4ABF-B65A-448B-A504-0ECF2D2F573B}" type="presParOf" srcId="{19A47238-BC2F-4841-B5D2-280FBC0BE942}" destId="{C96317DE-A0E3-47F4-94C9-CC6158871FD8}" srcOrd="6" destOrd="0" presId="urn:microsoft.com/office/officeart/2005/8/layout/hierarchy1"/>
    <dgm:cxn modelId="{7F6B8F23-ECC3-433B-A731-6AD143A8398B}" type="presParOf" srcId="{19A47238-BC2F-4841-B5D2-280FBC0BE942}" destId="{DD91A39B-4218-4A16-9A46-7F05F8040682}" srcOrd="7" destOrd="0" presId="urn:microsoft.com/office/officeart/2005/8/layout/hierarchy1"/>
    <dgm:cxn modelId="{BED7E330-8A89-442A-90F6-3D896B115C5F}" type="presParOf" srcId="{DD91A39B-4218-4A16-9A46-7F05F8040682}" destId="{AF7885A7-370C-42F5-A0C3-694A0C76349B}" srcOrd="0" destOrd="0" presId="urn:microsoft.com/office/officeart/2005/8/layout/hierarchy1"/>
    <dgm:cxn modelId="{6F697A06-A0C4-4612-813E-E5C7574EE8F2}" type="presParOf" srcId="{AF7885A7-370C-42F5-A0C3-694A0C76349B}" destId="{24EF4AC0-5BE3-4D19-AF06-F7ACCD5B4EEC}" srcOrd="0" destOrd="0" presId="urn:microsoft.com/office/officeart/2005/8/layout/hierarchy1"/>
    <dgm:cxn modelId="{2FB28524-72AC-4356-8586-7712EC679419}" type="presParOf" srcId="{AF7885A7-370C-42F5-A0C3-694A0C76349B}" destId="{FF7C15AF-D878-4460-AA73-E4BE1960E90D}" srcOrd="1" destOrd="0" presId="urn:microsoft.com/office/officeart/2005/8/layout/hierarchy1"/>
    <dgm:cxn modelId="{A721118F-02E8-4C22-9F9E-BD383A054806}" type="presParOf" srcId="{DD91A39B-4218-4A16-9A46-7F05F8040682}" destId="{B186EE17-7453-47CA-B416-0F8A55C2A8E6}" srcOrd="1" destOrd="0" presId="urn:microsoft.com/office/officeart/2005/8/layout/hierarchy1"/>
    <dgm:cxn modelId="{D4770857-6D81-420F-AF57-4061F7E66D24}" type="presParOf" srcId="{B186EE17-7453-47CA-B416-0F8A55C2A8E6}" destId="{D0E42747-E00E-499C-9AA5-FA37080353AE}" srcOrd="0" destOrd="0" presId="urn:microsoft.com/office/officeart/2005/8/layout/hierarchy1"/>
    <dgm:cxn modelId="{CB5E0808-87C5-4BD9-AF7F-394CF9EF34FF}" type="presParOf" srcId="{B186EE17-7453-47CA-B416-0F8A55C2A8E6}" destId="{C1D7AF47-273C-42F8-B990-A615D93FA878}" srcOrd="1" destOrd="0" presId="urn:microsoft.com/office/officeart/2005/8/layout/hierarchy1"/>
    <dgm:cxn modelId="{8470A2DA-A117-4ACE-9193-F29D372E11DB}" type="presParOf" srcId="{C1D7AF47-273C-42F8-B990-A615D93FA878}" destId="{02B806C9-BBB8-4A43-B244-BACFCEFB29F3}" srcOrd="0" destOrd="0" presId="urn:microsoft.com/office/officeart/2005/8/layout/hierarchy1"/>
    <dgm:cxn modelId="{34F18FAF-94FA-4B05-8243-FE7AA2F73635}" type="presParOf" srcId="{02B806C9-BBB8-4A43-B244-BACFCEFB29F3}" destId="{C0D7CF64-AAE4-4571-A269-C8CAC8213126}" srcOrd="0" destOrd="0" presId="urn:microsoft.com/office/officeart/2005/8/layout/hierarchy1"/>
    <dgm:cxn modelId="{9DBB793C-E93B-4C17-B185-13D1D3C65369}" type="presParOf" srcId="{02B806C9-BBB8-4A43-B244-BACFCEFB29F3}" destId="{049D5B8C-4401-4ECE-BF0D-172295CA85A8}" srcOrd="1" destOrd="0" presId="urn:microsoft.com/office/officeart/2005/8/layout/hierarchy1"/>
    <dgm:cxn modelId="{4FA018B5-3290-47CD-ADE4-F0A2760EA487}" type="presParOf" srcId="{C1D7AF47-273C-42F8-B990-A615D93FA878}" destId="{234C7639-4E19-455D-9029-C26D6DCC388C}" srcOrd="1" destOrd="0" presId="urn:microsoft.com/office/officeart/2005/8/layout/hierarchy1"/>
    <dgm:cxn modelId="{FE275253-902D-49EF-9051-D231407016AA}" type="presParOf" srcId="{234C7639-4E19-455D-9029-C26D6DCC388C}" destId="{1C496CC7-F287-4476-B81D-CD4B9D27A05F}" srcOrd="0" destOrd="0" presId="urn:microsoft.com/office/officeart/2005/8/layout/hierarchy1"/>
    <dgm:cxn modelId="{04DE5582-D975-4B37-BC69-F0B2DF9E57D4}" type="presParOf" srcId="{234C7639-4E19-455D-9029-C26D6DCC388C}" destId="{01698D2E-CE9D-438F-889E-976B5026866C}" srcOrd="1" destOrd="0" presId="urn:microsoft.com/office/officeart/2005/8/layout/hierarchy1"/>
    <dgm:cxn modelId="{7112E4A8-E376-4308-A546-1592DA1AE1C7}" type="presParOf" srcId="{01698D2E-CE9D-438F-889E-976B5026866C}" destId="{BDBD3082-79F5-4314-A6BD-BB8999A31A6F}" srcOrd="0" destOrd="0" presId="urn:microsoft.com/office/officeart/2005/8/layout/hierarchy1"/>
    <dgm:cxn modelId="{CFA9EFCB-7DB5-47A8-A239-CED27604622D}" type="presParOf" srcId="{BDBD3082-79F5-4314-A6BD-BB8999A31A6F}" destId="{49197EF9-90DC-4C7D-AF65-D79B210F12CC}" srcOrd="0" destOrd="0" presId="urn:microsoft.com/office/officeart/2005/8/layout/hierarchy1"/>
    <dgm:cxn modelId="{304F9677-F385-46FD-8219-BBC6A6B5356C}" type="presParOf" srcId="{BDBD3082-79F5-4314-A6BD-BB8999A31A6F}" destId="{571F340E-5F47-40A7-B67C-4CA6100506C7}" srcOrd="1" destOrd="0" presId="urn:microsoft.com/office/officeart/2005/8/layout/hierarchy1"/>
    <dgm:cxn modelId="{8E957B8F-A41A-4ADF-9693-5AB329D4AB8D}" type="presParOf" srcId="{01698D2E-CE9D-438F-889E-976B5026866C}" destId="{B1F2A8DE-4BC4-4C69-9CB6-586ED8F6C89D}" srcOrd="1" destOrd="0" presId="urn:microsoft.com/office/officeart/2005/8/layout/hierarchy1"/>
    <dgm:cxn modelId="{3DED0E43-30C6-40FC-ADE9-C255A2E211EC}" type="presParOf" srcId="{087777BF-EFAF-492F-A239-85F757D9BB58}" destId="{BFCD80B8-ECE9-4438-8B99-8DBC8888A153}" srcOrd="6" destOrd="0" presId="urn:microsoft.com/office/officeart/2005/8/layout/hierarchy1"/>
    <dgm:cxn modelId="{FAA9DE19-89BE-4661-A2A4-7C2CF88B5ACB}" type="presParOf" srcId="{087777BF-EFAF-492F-A239-85F757D9BB58}" destId="{712A945D-6629-4DDB-B495-4951CE938829}" srcOrd="7" destOrd="0" presId="urn:microsoft.com/office/officeart/2005/8/layout/hierarchy1"/>
    <dgm:cxn modelId="{93329A55-3C0B-401C-9AA8-DCDAAAF9DE65}" type="presParOf" srcId="{712A945D-6629-4DDB-B495-4951CE938829}" destId="{2C3BFBF6-6ACA-4468-908B-28E48601825B}" srcOrd="0" destOrd="0" presId="urn:microsoft.com/office/officeart/2005/8/layout/hierarchy1"/>
    <dgm:cxn modelId="{BE9B13CA-7C1A-4AB8-8E7A-A5AD27410345}" type="presParOf" srcId="{2C3BFBF6-6ACA-4468-908B-28E48601825B}" destId="{146C43DB-A31F-414B-AB05-820AF4400D11}" srcOrd="0" destOrd="0" presId="urn:microsoft.com/office/officeart/2005/8/layout/hierarchy1"/>
    <dgm:cxn modelId="{646CB7F5-664F-472A-B898-8FB0A7104DD3}" type="presParOf" srcId="{2C3BFBF6-6ACA-4468-908B-28E48601825B}" destId="{C309D5D7-135A-413E-8CC0-AE415A05BD83}" srcOrd="1" destOrd="0" presId="urn:microsoft.com/office/officeart/2005/8/layout/hierarchy1"/>
    <dgm:cxn modelId="{3461D1B3-08C8-403F-8821-36F12C6131C8}" type="presParOf" srcId="{712A945D-6629-4DDB-B495-4951CE938829}" destId="{7A16C749-7AC7-41B0-80D3-1A51255C5750}" srcOrd="1" destOrd="0" presId="urn:microsoft.com/office/officeart/2005/8/layout/hierarchy1"/>
    <dgm:cxn modelId="{CEAD5C9E-B102-4DCF-98B3-D0B554BED8CB}" type="presParOf" srcId="{7A16C749-7AC7-41B0-80D3-1A51255C5750}" destId="{E4D34EB9-7136-450A-B6A7-1EB9CCD2DC7C}" srcOrd="0" destOrd="0" presId="urn:microsoft.com/office/officeart/2005/8/layout/hierarchy1"/>
    <dgm:cxn modelId="{40CC2CC9-C8C3-4DA5-A937-9CF5AE77E3D0}" type="presParOf" srcId="{7A16C749-7AC7-41B0-80D3-1A51255C5750}" destId="{F069A1B0-E5B1-482A-B53B-D50F0E488C4F}" srcOrd="1" destOrd="0" presId="urn:microsoft.com/office/officeart/2005/8/layout/hierarchy1"/>
    <dgm:cxn modelId="{BEA07019-A71A-48FA-AD16-A3E972CD5ECE}" type="presParOf" srcId="{F069A1B0-E5B1-482A-B53B-D50F0E488C4F}" destId="{B7A51BB4-AAB1-470E-B624-EA9F667BA2FD}" srcOrd="0" destOrd="0" presId="urn:microsoft.com/office/officeart/2005/8/layout/hierarchy1"/>
    <dgm:cxn modelId="{4B39B5D0-5ABB-42AD-86A2-A010146920E2}" type="presParOf" srcId="{B7A51BB4-AAB1-470E-B624-EA9F667BA2FD}" destId="{3A0C46DD-1FD6-4180-868B-2A478CD5AA87}" srcOrd="0" destOrd="0" presId="urn:microsoft.com/office/officeart/2005/8/layout/hierarchy1"/>
    <dgm:cxn modelId="{6D8FCB7D-C2D5-45CA-956B-3482A0174A49}" type="presParOf" srcId="{B7A51BB4-AAB1-470E-B624-EA9F667BA2FD}" destId="{AA76D89D-671E-4EA0-8F5B-6A37E08F019A}" srcOrd="1" destOrd="0" presId="urn:microsoft.com/office/officeart/2005/8/layout/hierarchy1"/>
    <dgm:cxn modelId="{A871401A-72E2-4182-9324-C7834F7673A9}" type="presParOf" srcId="{F069A1B0-E5B1-482A-B53B-D50F0E488C4F}" destId="{6A4E40E3-2A90-4DA0-B780-4C610C68C0D0}" srcOrd="1" destOrd="0" presId="urn:microsoft.com/office/officeart/2005/8/layout/hierarchy1"/>
    <dgm:cxn modelId="{6AC0A5C1-1D57-4929-8623-AA0CBFD61DCB}" type="presParOf" srcId="{7A16C749-7AC7-41B0-80D3-1A51255C5750}" destId="{BEC0DA25-1C4F-46F9-9829-AA1561386B52}" srcOrd="2" destOrd="0" presId="urn:microsoft.com/office/officeart/2005/8/layout/hierarchy1"/>
    <dgm:cxn modelId="{829390EA-48FB-4A5E-8D79-327B520E19A5}" type="presParOf" srcId="{7A16C749-7AC7-41B0-80D3-1A51255C5750}" destId="{D539D8BB-448F-4DD1-A040-82536272AF09}" srcOrd="3" destOrd="0" presId="urn:microsoft.com/office/officeart/2005/8/layout/hierarchy1"/>
    <dgm:cxn modelId="{5F482FDD-ABDB-45B9-AB1B-A1F0FEC92581}" type="presParOf" srcId="{D539D8BB-448F-4DD1-A040-82536272AF09}" destId="{5CF7B33F-EB12-4E32-9391-643EC2ABFF25}" srcOrd="0" destOrd="0" presId="urn:microsoft.com/office/officeart/2005/8/layout/hierarchy1"/>
    <dgm:cxn modelId="{951B66B7-9B1A-4CE2-9E34-243AE2F2D503}" type="presParOf" srcId="{5CF7B33F-EB12-4E32-9391-643EC2ABFF25}" destId="{A2757399-A662-45E2-8B9F-A32035B5F91C}" srcOrd="0" destOrd="0" presId="urn:microsoft.com/office/officeart/2005/8/layout/hierarchy1"/>
    <dgm:cxn modelId="{BD5683DB-880D-4CA5-A2D8-39A693530795}" type="presParOf" srcId="{5CF7B33F-EB12-4E32-9391-643EC2ABFF25}" destId="{632B7AC3-E3DE-45BB-AEC7-EABC1EADFBFB}" srcOrd="1" destOrd="0" presId="urn:microsoft.com/office/officeart/2005/8/layout/hierarchy1"/>
    <dgm:cxn modelId="{9A97380F-7934-40FC-A94C-2593567F789A}" type="presParOf" srcId="{D539D8BB-448F-4DD1-A040-82536272AF09}" destId="{E79DCB46-48A7-4D87-88A1-19DBEAE0316C}" srcOrd="1" destOrd="0" presId="urn:microsoft.com/office/officeart/2005/8/layout/hierarchy1"/>
    <dgm:cxn modelId="{79D70122-3A70-4BA3-A84C-604E79393245}" type="presParOf" srcId="{E79DCB46-48A7-4D87-88A1-19DBEAE0316C}" destId="{5F6E5A2B-ECB6-443E-9461-0A3807C3A2F4}" srcOrd="0" destOrd="0" presId="urn:microsoft.com/office/officeart/2005/8/layout/hierarchy1"/>
    <dgm:cxn modelId="{F88F3938-C7F3-4117-9AFD-26F51275040F}" type="presParOf" srcId="{E79DCB46-48A7-4D87-88A1-19DBEAE0316C}" destId="{A06BE8D6-D096-41C9-A13F-B19D04C51655}" srcOrd="1" destOrd="0" presId="urn:microsoft.com/office/officeart/2005/8/layout/hierarchy1"/>
    <dgm:cxn modelId="{EEF0130C-84D4-40EF-B959-D2CE8178C26B}" type="presParOf" srcId="{A06BE8D6-D096-41C9-A13F-B19D04C51655}" destId="{82EF245C-FE6C-4D77-9208-9E85A7557FA7}" srcOrd="0" destOrd="0" presId="urn:microsoft.com/office/officeart/2005/8/layout/hierarchy1"/>
    <dgm:cxn modelId="{9963143E-7C4E-4871-AE48-5EE784FB6550}" type="presParOf" srcId="{82EF245C-FE6C-4D77-9208-9E85A7557FA7}" destId="{404D87CB-24D0-41F3-B7C9-43937232FA99}" srcOrd="0" destOrd="0" presId="urn:microsoft.com/office/officeart/2005/8/layout/hierarchy1"/>
    <dgm:cxn modelId="{5610159D-C82E-45DF-9CAD-EBC386459440}" type="presParOf" srcId="{82EF245C-FE6C-4D77-9208-9E85A7557FA7}" destId="{B540F60E-5F6E-4B0A-8CFB-5F1E27887732}" srcOrd="1" destOrd="0" presId="urn:microsoft.com/office/officeart/2005/8/layout/hierarchy1"/>
    <dgm:cxn modelId="{5599CF2C-8791-4CED-A02E-83E803D5E221}" type="presParOf" srcId="{A06BE8D6-D096-41C9-A13F-B19D04C51655}" destId="{07E7F565-E53D-4368-BC60-762EEE62BE0D}" srcOrd="1" destOrd="0" presId="urn:microsoft.com/office/officeart/2005/8/layout/hierarchy1"/>
    <dgm:cxn modelId="{7470064A-CE6C-4AA4-ADC5-DC5C92B86981}" type="presParOf" srcId="{7A16C749-7AC7-41B0-80D3-1A51255C5750}" destId="{30973D4B-04BC-4820-B4DE-3E3937A08255}" srcOrd="4" destOrd="0" presId="urn:microsoft.com/office/officeart/2005/8/layout/hierarchy1"/>
    <dgm:cxn modelId="{3D66FCCA-F0C8-455C-8861-F9BE95D6F67A}" type="presParOf" srcId="{7A16C749-7AC7-41B0-80D3-1A51255C5750}" destId="{3E0B219E-4F98-4597-B6C1-44F02FACB7A6}" srcOrd="5" destOrd="0" presId="urn:microsoft.com/office/officeart/2005/8/layout/hierarchy1"/>
    <dgm:cxn modelId="{0165D151-53D7-4389-AD43-894842B37EFB}" type="presParOf" srcId="{3E0B219E-4F98-4597-B6C1-44F02FACB7A6}" destId="{296240C2-2002-42F2-9E4E-B78586042F38}" srcOrd="0" destOrd="0" presId="urn:microsoft.com/office/officeart/2005/8/layout/hierarchy1"/>
    <dgm:cxn modelId="{CFA79504-10C7-4219-AE2C-7F2A0001B988}" type="presParOf" srcId="{296240C2-2002-42F2-9E4E-B78586042F38}" destId="{E4D3AC21-040A-4165-B5BC-9828135E85F5}" srcOrd="0" destOrd="0" presId="urn:microsoft.com/office/officeart/2005/8/layout/hierarchy1"/>
    <dgm:cxn modelId="{10EA95C9-6A67-4DFF-850C-9A50DEBC2607}" type="presParOf" srcId="{296240C2-2002-42F2-9E4E-B78586042F38}" destId="{413E7E5C-9A39-4475-9225-ACB96B10370A}" srcOrd="1" destOrd="0" presId="urn:microsoft.com/office/officeart/2005/8/layout/hierarchy1"/>
    <dgm:cxn modelId="{58BECFF0-4CDF-4C80-9421-CF0465526D9E}" type="presParOf" srcId="{3E0B219E-4F98-4597-B6C1-44F02FACB7A6}" destId="{9AF49243-D9D3-43E8-A5C1-134BAD0FDFE9}" srcOrd="1" destOrd="0" presId="urn:microsoft.com/office/officeart/2005/8/layout/hierarchy1"/>
    <dgm:cxn modelId="{E29CECC5-7BA2-4D30-81E4-A09E74331F4B}" type="presParOf" srcId="{087777BF-EFAF-492F-A239-85F757D9BB58}" destId="{540E66C6-7D87-405E-AD4C-399C40EBF9E6}" srcOrd="8" destOrd="0" presId="urn:microsoft.com/office/officeart/2005/8/layout/hierarchy1"/>
    <dgm:cxn modelId="{8EE0A1D1-3D2B-44AC-9773-23541A1C6313}" type="presParOf" srcId="{087777BF-EFAF-492F-A239-85F757D9BB58}" destId="{FA814E9A-1A99-43AB-99B3-77C6CA241B46}" srcOrd="9" destOrd="0" presId="urn:microsoft.com/office/officeart/2005/8/layout/hierarchy1"/>
    <dgm:cxn modelId="{461FCB15-5C65-42C6-B6C7-B2D1CAD1C4EE}" type="presParOf" srcId="{FA814E9A-1A99-43AB-99B3-77C6CA241B46}" destId="{608425C4-C59C-4BDF-905C-A70629D9522F}" srcOrd="0" destOrd="0" presId="urn:microsoft.com/office/officeart/2005/8/layout/hierarchy1"/>
    <dgm:cxn modelId="{DE6A04B5-01FE-4AA4-BC8F-10327A581DAF}" type="presParOf" srcId="{608425C4-C59C-4BDF-905C-A70629D9522F}" destId="{5E47C68B-2C91-4EB5-BE78-00C9812EE8BE}" srcOrd="0" destOrd="0" presId="urn:microsoft.com/office/officeart/2005/8/layout/hierarchy1"/>
    <dgm:cxn modelId="{3845F1FC-E3D8-4A9A-A8A5-C3E180A4E48E}" type="presParOf" srcId="{608425C4-C59C-4BDF-905C-A70629D9522F}" destId="{B77A88A3-03EA-4EA1-9745-D54768392236}" srcOrd="1" destOrd="0" presId="urn:microsoft.com/office/officeart/2005/8/layout/hierarchy1"/>
    <dgm:cxn modelId="{C8CAFE77-1D78-460C-B73C-EFED442A8B9F}" type="presParOf" srcId="{FA814E9A-1A99-43AB-99B3-77C6CA241B46}" destId="{DBFB2EC6-B3F0-441F-B4E0-6222936B988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E66C6-7D87-405E-AD4C-399C40EBF9E6}">
      <dsp:nvSpPr>
        <dsp:cNvPr id="0" name=""/>
        <dsp:cNvSpPr/>
      </dsp:nvSpPr>
      <dsp:spPr>
        <a:xfrm>
          <a:off x="488497" y="876052"/>
          <a:ext cx="5078251" cy="271797"/>
        </a:xfrm>
        <a:custGeom>
          <a:avLst/>
          <a:gdLst/>
          <a:ahLst/>
          <a:cxnLst/>
          <a:rect l="0" t="0" r="0" b="0"/>
          <a:pathLst>
            <a:path>
              <a:moveTo>
                <a:pt x="5078251" y="0"/>
              </a:moveTo>
              <a:lnTo>
                <a:pt x="5078251" y="181939"/>
              </a:lnTo>
              <a:lnTo>
                <a:pt x="0" y="181939"/>
              </a:lnTo>
              <a:lnTo>
                <a:pt x="0" y="2717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73D4B-04BC-4820-B4DE-3E3937A08255}">
      <dsp:nvSpPr>
        <dsp:cNvPr id="0" name=""/>
        <dsp:cNvSpPr/>
      </dsp:nvSpPr>
      <dsp:spPr>
        <a:xfrm>
          <a:off x="488497" y="1763786"/>
          <a:ext cx="1185529" cy="282102"/>
        </a:xfrm>
        <a:custGeom>
          <a:avLst/>
          <a:gdLst/>
          <a:ahLst/>
          <a:cxnLst/>
          <a:rect l="0" t="0" r="0" b="0"/>
          <a:pathLst>
            <a:path>
              <a:moveTo>
                <a:pt x="1185529" y="0"/>
              </a:moveTo>
              <a:lnTo>
                <a:pt x="1185529" y="192244"/>
              </a:lnTo>
              <a:lnTo>
                <a:pt x="0" y="192244"/>
              </a:lnTo>
              <a:lnTo>
                <a:pt x="0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E5A2B-ECB6-443E-9461-0A3807C3A2F4}">
      <dsp:nvSpPr>
        <dsp:cNvPr id="0" name=""/>
        <dsp:cNvSpPr/>
      </dsp:nvSpPr>
      <dsp:spPr>
        <a:xfrm>
          <a:off x="1628307" y="2661825"/>
          <a:ext cx="91440" cy="282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0DA25-1C4F-46F9-9829-AA1561386B52}">
      <dsp:nvSpPr>
        <dsp:cNvPr id="0" name=""/>
        <dsp:cNvSpPr/>
      </dsp:nvSpPr>
      <dsp:spPr>
        <a:xfrm>
          <a:off x="1628307" y="1763786"/>
          <a:ext cx="91440" cy="282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34EB9-7136-450A-B6A7-1EB9CCD2DC7C}">
      <dsp:nvSpPr>
        <dsp:cNvPr id="0" name=""/>
        <dsp:cNvSpPr/>
      </dsp:nvSpPr>
      <dsp:spPr>
        <a:xfrm>
          <a:off x="1674027" y="1763786"/>
          <a:ext cx="1185529" cy="282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244"/>
              </a:lnTo>
              <a:lnTo>
                <a:pt x="1185529" y="192244"/>
              </a:lnTo>
              <a:lnTo>
                <a:pt x="1185529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D80B8-ECE9-4438-8B99-8DBC8888A153}">
      <dsp:nvSpPr>
        <dsp:cNvPr id="0" name=""/>
        <dsp:cNvSpPr/>
      </dsp:nvSpPr>
      <dsp:spPr>
        <a:xfrm>
          <a:off x="1674027" y="876052"/>
          <a:ext cx="3892721" cy="271797"/>
        </a:xfrm>
        <a:custGeom>
          <a:avLst/>
          <a:gdLst/>
          <a:ahLst/>
          <a:cxnLst/>
          <a:rect l="0" t="0" r="0" b="0"/>
          <a:pathLst>
            <a:path>
              <a:moveTo>
                <a:pt x="3892721" y="0"/>
              </a:moveTo>
              <a:lnTo>
                <a:pt x="3892721" y="181939"/>
              </a:lnTo>
              <a:lnTo>
                <a:pt x="0" y="181939"/>
              </a:lnTo>
              <a:lnTo>
                <a:pt x="0" y="2717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96CC7-F287-4476-B81D-CD4B9D27A05F}">
      <dsp:nvSpPr>
        <dsp:cNvPr id="0" name=""/>
        <dsp:cNvSpPr/>
      </dsp:nvSpPr>
      <dsp:spPr>
        <a:xfrm>
          <a:off x="3999367" y="3642344"/>
          <a:ext cx="91440" cy="282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42747-E00E-499C-9AA5-FA37080353AE}">
      <dsp:nvSpPr>
        <dsp:cNvPr id="0" name=""/>
        <dsp:cNvSpPr/>
      </dsp:nvSpPr>
      <dsp:spPr>
        <a:xfrm>
          <a:off x="3992286" y="2620958"/>
          <a:ext cx="91440" cy="405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5591"/>
              </a:lnTo>
              <a:lnTo>
                <a:pt x="52800" y="315591"/>
              </a:lnTo>
              <a:lnTo>
                <a:pt x="52800" y="4054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6317DE-A0E3-47F4-94C9-CC6158871FD8}">
      <dsp:nvSpPr>
        <dsp:cNvPr id="0" name=""/>
        <dsp:cNvSpPr/>
      </dsp:nvSpPr>
      <dsp:spPr>
        <a:xfrm>
          <a:off x="4038006" y="1763786"/>
          <a:ext cx="1793532" cy="158754"/>
        </a:xfrm>
        <a:custGeom>
          <a:avLst/>
          <a:gdLst/>
          <a:ahLst/>
          <a:cxnLst/>
          <a:rect l="0" t="0" r="0" b="0"/>
          <a:pathLst>
            <a:path>
              <a:moveTo>
                <a:pt x="1793532" y="0"/>
              </a:moveTo>
              <a:lnTo>
                <a:pt x="1793532" y="68896"/>
              </a:lnTo>
              <a:lnTo>
                <a:pt x="0" y="68896"/>
              </a:lnTo>
              <a:lnTo>
                <a:pt x="0" y="15875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5A9A3-1279-4057-9B38-6C5B0A0432B6}">
      <dsp:nvSpPr>
        <dsp:cNvPr id="0" name=""/>
        <dsp:cNvSpPr/>
      </dsp:nvSpPr>
      <dsp:spPr>
        <a:xfrm>
          <a:off x="5230616" y="1763786"/>
          <a:ext cx="600922" cy="282102"/>
        </a:xfrm>
        <a:custGeom>
          <a:avLst/>
          <a:gdLst/>
          <a:ahLst/>
          <a:cxnLst/>
          <a:rect l="0" t="0" r="0" b="0"/>
          <a:pathLst>
            <a:path>
              <a:moveTo>
                <a:pt x="600922" y="0"/>
              </a:moveTo>
              <a:lnTo>
                <a:pt x="600922" y="192244"/>
              </a:lnTo>
              <a:lnTo>
                <a:pt x="0" y="192244"/>
              </a:lnTo>
              <a:lnTo>
                <a:pt x="0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09EBA-2B09-4023-BD6F-84964331E9F4}">
      <dsp:nvSpPr>
        <dsp:cNvPr id="0" name=""/>
        <dsp:cNvSpPr/>
      </dsp:nvSpPr>
      <dsp:spPr>
        <a:xfrm>
          <a:off x="6370426" y="2661825"/>
          <a:ext cx="91440" cy="282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69749-3C7F-4168-AFC4-6C97FF2D8B09}">
      <dsp:nvSpPr>
        <dsp:cNvPr id="0" name=""/>
        <dsp:cNvSpPr/>
      </dsp:nvSpPr>
      <dsp:spPr>
        <a:xfrm>
          <a:off x="5831539" y="1763786"/>
          <a:ext cx="584607" cy="282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244"/>
              </a:lnTo>
              <a:lnTo>
                <a:pt x="584607" y="192244"/>
              </a:lnTo>
              <a:lnTo>
                <a:pt x="584607" y="2821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73462-3E80-46AC-AF6E-D4E28A6CDC79}">
      <dsp:nvSpPr>
        <dsp:cNvPr id="0" name=""/>
        <dsp:cNvSpPr/>
      </dsp:nvSpPr>
      <dsp:spPr>
        <a:xfrm>
          <a:off x="7588765" y="2710675"/>
          <a:ext cx="100674" cy="226797"/>
        </a:xfrm>
        <a:custGeom>
          <a:avLst/>
          <a:gdLst/>
          <a:ahLst/>
          <a:cxnLst/>
          <a:rect l="0" t="0" r="0" b="0"/>
          <a:pathLst>
            <a:path>
              <a:moveTo>
                <a:pt x="100674" y="0"/>
              </a:moveTo>
              <a:lnTo>
                <a:pt x="100674" y="136939"/>
              </a:lnTo>
              <a:lnTo>
                <a:pt x="0" y="136939"/>
              </a:lnTo>
              <a:lnTo>
                <a:pt x="0" y="2267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D9173E-0888-4C9D-8FAD-66CDCE95A8B4}">
      <dsp:nvSpPr>
        <dsp:cNvPr id="0" name=""/>
        <dsp:cNvSpPr/>
      </dsp:nvSpPr>
      <dsp:spPr>
        <a:xfrm>
          <a:off x="5831539" y="1763786"/>
          <a:ext cx="1857900" cy="330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094"/>
              </a:lnTo>
              <a:lnTo>
                <a:pt x="1857900" y="241094"/>
              </a:lnTo>
              <a:lnTo>
                <a:pt x="1857900" y="3309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0C8FD-340B-4C08-BF9F-FC95AFB04129}">
      <dsp:nvSpPr>
        <dsp:cNvPr id="0" name=""/>
        <dsp:cNvSpPr/>
      </dsp:nvSpPr>
      <dsp:spPr>
        <a:xfrm>
          <a:off x="5566749" y="876052"/>
          <a:ext cx="264790" cy="271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39"/>
              </a:lnTo>
              <a:lnTo>
                <a:pt x="264790" y="181939"/>
              </a:lnTo>
              <a:lnTo>
                <a:pt x="264790" y="2717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135DF-39CA-4D43-B1A1-67FAD841A092}">
      <dsp:nvSpPr>
        <dsp:cNvPr id="0" name=""/>
        <dsp:cNvSpPr/>
      </dsp:nvSpPr>
      <dsp:spPr>
        <a:xfrm>
          <a:off x="9409777" y="2678141"/>
          <a:ext cx="1071604" cy="226871"/>
        </a:xfrm>
        <a:custGeom>
          <a:avLst/>
          <a:gdLst/>
          <a:ahLst/>
          <a:cxnLst/>
          <a:rect l="0" t="0" r="0" b="0"/>
          <a:pathLst>
            <a:path>
              <a:moveTo>
                <a:pt x="1071604" y="0"/>
              </a:moveTo>
              <a:lnTo>
                <a:pt x="1071604" y="137013"/>
              </a:lnTo>
              <a:lnTo>
                <a:pt x="0" y="137013"/>
              </a:lnTo>
              <a:lnTo>
                <a:pt x="0" y="226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A9DF6-81F0-4B91-8796-74CC7FDB140E}">
      <dsp:nvSpPr>
        <dsp:cNvPr id="0" name=""/>
        <dsp:cNvSpPr/>
      </dsp:nvSpPr>
      <dsp:spPr>
        <a:xfrm>
          <a:off x="10435661" y="2678141"/>
          <a:ext cx="91440" cy="9347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44933"/>
              </a:lnTo>
              <a:lnTo>
                <a:pt x="133347" y="844933"/>
              </a:lnTo>
              <a:lnTo>
                <a:pt x="133347" y="9347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9FE85-6523-45F7-BA32-65AA55CD9188}">
      <dsp:nvSpPr>
        <dsp:cNvPr id="0" name=""/>
        <dsp:cNvSpPr/>
      </dsp:nvSpPr>
      <dsp:spPr>
        <a:xfrm>
          <a:off x="10414826" y="1598296"/>
          <a:ext cx="91440" cy="463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050"/>
              </a:lnTo>
              <a:lnTo>
                <a:pt x="66555" y="374050"/>
              </a:lnTo>
              <a:lnTo>
                <a:pt x="66555" y="4639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1D51C-1BDB-4716-B3E2-F2A9B4D8BFE5}">
      <dsp:nvSpPr>
        <dsp:cNvPr id="0" name=""/>
        <dsp:cNvSpPr/>
      </dsp:nvSpPr>
      <dsp:spPr>
        <a:xfrm>
          <a:off x="5566749" y="876052"/>
          <a:ext cx="4893797" cy="106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9"/>
              </a:lnTo>
              <a:lnTo>
                <a:pt x="4893797" y="16449"/>
              </a:lnTo>
              <a:lnTo>
                <a:pt x="4893797" y="1063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6BCB7-A17F-45C3-B6D0-10CAD2EC824C}">
      <dsp:nvSpPr>
        <dsp:cNvPr id="0" name=""/>
        <dsp:cNvSpPr/>
      </dsp:nvSpPr>
      <dsp:spPr>
        <a:xfrm>
          <a:off x="5566749" y="876052"/>
          <a:ext cx="3174085" cy="2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283"/>
              </a:lnTo>
              <a:lnTo>
                <a:pt x="3174085" y="205283"/>
              </a:lnTo>
              <a:lnTo>
                <a:pt x="3174085" y="2951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4770E-D8B6-4F7A-AEF6-6F09387D83D1}">
      <dsp:nvSpPr>
        <dsp:cNvPr id="0" name=""/>
        <dsp:cNvSpPr/>
      </dsp:nvSpPr>
      <dsp:spPr>
        <a:xfrm>
          <a:off x="5081759" y="260115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80AC7-B412-4BA1-ABDF-A93D7A7B967A}">
      <dsp:nvSpPr>
        <dsp:cNvPr id="0" name=""/>
        <dsp:cNvSpPr/>
      </dsp:nvSpPr>
      <dsp:spPr>
        <a:xfrm>
          <a:off x="5189535" y="362502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Chief Executive</a:t>
          </a:r>
          <a:endParaRPr lang="en-GB" sz="600" kern="1200" dirty="0"/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G10</a:t>
          </a:r>
        </a:p>
      </dsp:txBody>
      <dsp:txXfrm>
        <a:off x="5207575" y="380542"/>
        <a:ext cx="933898" cy="579856"/>
      </dsp:txXfrm>
    </dsp:sp>
    <dsp:sp modelId="{53844319-C57B-4A3C-9E5B-3239E605E0AC}">
      <dsp:nvSpPr>
        <dsp:cNvPr id="0" name=""/>
        <dsp:cNvSpPr/>
      </dsp:nvSpPr>
      <dsp:spPr>
        <a:xfrm>
          <a:off x="8255845" y="1171194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77A82-ED63-4494-991C-26F662CF3DDE}">
      <dsp:nvSpPr>
        <dsp:cNvPr id="0" name=""/>
        <dsp:cNvSpPr/>
      </dsp:nvSpPr>
      <dsp:spPr>
        <a:xfrm>
          <a:off x="8363620" y="1273580"/>
          <a:ext cx="969978" cy="615936"/>
        </a:xfrm>
        <a:prstGeom prst="ellipse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>
              <a:solidFill>
                <a:srgbClr val="0070C0"/>
              </a:solidFill>
            </a:rPr>
            <a:t>External Finance Agent</a:t>
          </a:r>
        </a:p>
      </dsp:txBody>
      <dsp:txXfrm>
        <a:off x="8505670" y="1363782"/>
        <a:ext cx="685878" cy="435532"/>
      </dsp:txXfrm>
    </dsp:sp>
    <dsp:sp modelId="{A29949C2-D078-4CC0-B58A-AE5596A4A833}">
      <dsp:nvSpPr>
        <dsp:cNvPr id="0" name=""/>
        <dsp:cNvSpPr/>
      </dsp:nvSpPr>
      <dsp:spPr>
        <a:xfrm>
          <a:off x="9975557" y="982360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825BB-30B9-4454-B881-DF161252BA70}">
      <dsp:nvSpPr>
        <dsp:cNvPr id="0" name=""/>
        <dsp:cNvSpPr/>
      </dsp:nvSpPr>
      <dsp:spPr>
        <a:xfrm>
          <a:off x="10083332" y="1084746"/>
          <a:ext cx="969978" cy="615936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Business Improvement Manager (G9)</a:t>
          </a:r>
        </a:p>
      </dsp:txBody>
      <dsp:txXfrm>
        <a:off x="10101372" y="1102786"/>
        <a:ext cx="933898" cy="579856"/>
      </dsp:txXfrm>
    </dsp:sp>
    <dsp:sp modelId="{FD7182E0-E8DA-4F13-BA72-74DBC1E5545D}">
      <dsp:nvSpPr>
        <dsp:cNvPr id="0" name=""/>
        <dsp:cNvSpPr/>
      </dsp:nvSpPr>
      <dsp:spPr>
        <a:xfrm>
          <a:off x="9996392" y="2062205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A0B14A-FF1F-474C-89A0-F680073984B1}">
      <dsp:nvSpPr>
        <dsp:cNvPr id="0" name=""/>
        <dsp:cNvSpPr/>
      </dsp:nvSpPr>
      <dsp:spPr>
        <a:xfrm>
          <a:off x="10104167" y="2164591"/>
          <a:ext cx="969978" cy="615936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Finance Officer (G7)</a:t>
          </a:r>
        </a:p>
      </dsp:txBody>
      <dsp:txXfrm>
        <a:off x="10122207" y="2182631"/>
        <a:ext cx="933898" cy="579856"/>
      </dsp:txXfrm>
    </dsp:sp>
    <dsp:sp modelId="{A2C113FA-6C78-44A9-9A3F-8EFD3E4F3D29}">
      <dsp:nvSpPr>
        <dsp:cNvPr id="0" name=""/>
        <dsp:cNvSpPr/>
      </dsp:nvSpPr>
      <dsp:spPr>
        <a:xfrm>
          <a:off x="10084019" y="3612933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84962-9040-493F-972B-25E255444D97}">
      <dsp:nvSpPr>
        <dsp:cNvPr id="0" name=""/>
        <dsp:cNvSpPr/>
      </dsp:nvSpPr>
      <dsp:spPr>
        <a:xfrm>
          <a:off x="10191795" y="3715319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Administrator / Receptionist</a:t>
          </a:r>
          <a:endParaRPr lang="en-GB" sz="600" kern="1200" dirty="0"/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(G4)</a:t>
          </a:r>
        </a:p>
      </dsp:txBody>
      <dsp:txXfrm>
        <a:off x="10209835" y="3733359"/>
        <a:ext cx="933898" cy="579856"/>
      </dsp:txXfrm>
    </dsp:sp>
    <dsp:sp modelId="{9B3BE99B-94B8-41BE-A91B-C05223B0D840}">
      <dsp:nvSpPr>
        <dsp:cNvPr id="0" name=""/>
        <dsp:cNvSpPr/>
      </dsp:nvSpPr>
      <dsp:spPr>
        <a:xfrm>
          <a:off x="8924787" y="2905012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345CA-0B49-4695-BB54-56DA2A4A6ED0}">
      <dsp:nvSpPr>
        <dsp:cNvPr id="0" name=""/>
        <dsp:cNvSpPr/>
      </dsp:nvSpPr>
      <dsp:spPr>
        <a:xfrm>
          <a:off x="9032563" y="3007399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Temporary Corporate Services and Finance Assistant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(G5)</a:t>
          </a:r>
        </a:p>
      </dsp:txBody>
      <dsp:txXfrm>
        <a:off x="9050603" y="3025439"/>
        <a:ext cx="933898" cy="579856"/>
      </dsp:txXfrm>
    </dsp:sp>
    <dsp:sp modelId="{C7D4478A-9A00-490E-9997-8FD4C15B1219}">
      <dsp:nvSpPr>
        <dsp:cNvPr id="0" name=""/>
        <dsp:cNvSpPr/>
      </dsp:nvSpPr>
      <dsp:spPr>
        <a:xfrm>
          <a:off x="5346549" y="1147850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BB3A7-05C4-4045-ABD8-B805844B5579}">
      <dsp:nvSpPr>
        <dsp:cNvPr id="0" name=""/>
        <dsp:cNvSpPr/>
      </dsp:nvSpPr>
      <dsp:spPr>
        <a:xfrm>
          <a:off x="5454325" y="1250236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Asset Manager (G9)</a:t>
          </a:r>
        </a:p>
      </dsp:txBody>
      <dsp:txXfrm>
        <a:off x="5472365" y="1268276"/>
        <a:ext cx="933898" cy="579856"/>
      </dsp:txXfrm>
    </dsp:sp>
    <dsp:sp modelId="{992A5D79-3CF2-4A57-89D5-F097197C5516}">
      <dsp:nvSpPr>
        <dsp:cNvPr id="0" name=""/>
        <dsp:cNvSpPr/>
      </dsp:nvSpPr>
      <dsp:spPr>
        <a:xfrm>
          <a:off x="7204450" y="2094738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15A210-C0BA-439F-AAB1-6D48DFF7D523}">
      <dsp:nvSpPr>
        <dsp:cNvPr id="0" name=""/>
        <dsp:cNvSpPr/>
      </dsp:nvSpPr>
      <dsp:spPr>
        <a:xfrm>
          <a:off x="7312225" y="2197125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Property Services Officer G7)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Temporary for one year for business improvement</a:t>
          </a:r>
        </a:p>
      </dsp:txBody>
      <dsp:txXfrm>
        <a:off x="7330265" y="2215165"/>
        <a:ext cx="933898" cy="579856"/>
      </dsp:txXfrm>
    </dsp:sp>
    <dsp:sp modelId="{21DDB909-A865-4142-9E86-A02292E84FE9}">
      <dsp:nvSpPr>
        <dsp:cNvPr id="0" name=""/>
        <dsp:cNvSpPr/>
      </dsp:nvSpPr>
      <dsp:spPr>
        <a:xfrm>
          <a:off x="7103776" y="2937472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7E5670-DAEA-4FCE-ABC3-732C0AC21FC5}">
      <dsp:nvSpPr>
        <dsp:cNvPr id="0" name=""/>
        <dsp:cNvSpPr/>
      </dsp:nvSpPr>
      <dsp:spPr>
        <a:xfrm>
          <a:off x="7211551" y="3039859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Handyperson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(TAS 4)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Temporary for one year for business improvement</a:t>
          </a:r>
        </a:p>
      </dsp:txBody>
      <dsp:txXfrm>
        <a:off x="7229591" y="3057899"/>
        <a:ext cx="933898" cy="579856"/>
      </dsp:txXfrm>
    </dsp:sp>
    <dsp:sp modelId="{B1CD4D14-F689-41E0-A2D4-E8567A6E40B9}">
      <dsp:nvSpPr>
        <dsp:cNvPr id="0" name=""/>
        <dsp:cNvSpPr/>
      </dsp:nvSpPr>
      <dsp:spPr>
        <a:xfrm>
          <a:off x="5931157" y="2045888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207B4D-4C29-46FF-9FB8-FE33128C72F5}">
      <dsp:nvSpPr>
        <dsp:cNvPr id="0" name=""/>
        <dsp:cNvSpPr/>
      </dsp:nvSpPr>
      <dsp:spPr>
        <a:xfrm>
          <a:off x="6038932" y="2148275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Property Services Officer (G7)</a:t>
          </a:r>
        </a:p>
      </dsp:txBody>
      <dsp:txXfrm>
        <a:off x="6056972" y="2166315"/>
        <a:ext cx="933898" cy="579856"/>
      </dsp:txXfrm>
    </dsp:sp>
    <dsp:sp modelId="{5739C89B-21F0-4DE7-96FB-FC2C907B51D3}">
      <dsp:nvSpPr>
        <dsp:cNvPr id="0" name=""/>
        <dsp:cNvSpPr/>
      </dsp:nvSpPr>
      <dsp:spPr>
        <a:xfrm>
          <a:off x="5931157" y="2943927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E86EF-5D9A-4508-81D7-A3601B1BA5EA}">
      <dsp:nvSpPr>
        <dsp:cNvPr id="0" name=""/>
        <dsp:cNvSpPr/>
      </dsp:nvSpPr>
      <dsp:spPr>
        <a:xfrm>
          <a:off x="6038932" y="3046314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Handyperson (TAS 4)</a:t>
          </a:r>
        </a:p>
      </dsp:txBody>
      <dsp:txXfrm>
        <a:off x="6056972" y="3064354"/>
        <a:ext cx="933898" cy="579856"/>
      </dsp:txXfrm>
    </dsp:sp>
    <dsp:sp modelId="{145829B2-B82A-4CD1-A94C-95FEFA7561EB}">
      <dsp:nvSpPr>
        <dsp:cNvPr id="0" name=""/>
        <dsp:cNvSpPr/>
      </dsp:nvSpPr>
      <dsp:spPr>
        <a:xfrm>
          <a:off x="4745627" y="2045888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FD35A-AE6E-4C5C-8E44-E2A02A6345CD}">
      <dsp:nvSpPr>
        <dsp:cNvPr id="0" name=""/>
        <dsp:cNvSpPr/>
      </dsp:nvSpPr>
      <dsp:spPr>
        <a:xfrm>
          <a:off x="4853402" y="2148275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Property Assistant (G5)</a:t>
          </a:r>
        </a:p>
      </dsp:txBody>
      <dsp:txXfrm>
        <a:off x="4871442" y="2166315"/>
        <a:ext cx="933898" cy="579856"/>
      </dsp:txXfrm>
    </dsp:sp>
    <dsp:sp modelId="{24EF4AC0-5BE3-4D19-AF06-F7ACCD5B4EEC}">
      <dsp:nvSpPr>
        <dsp:cNvPr id="0" name=""/>
        <dsp:cNvSpPr/>
      </dsp:nvSpPr>
      <dsp:spPr>
        <a:xfrm>
          <a:off x="3553016" y="1922541"/>
          <a:ext cx="969978" cy="69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C15AF-D878-4460-AA73-E4BE1960E90D}">
      <dsp:nvSpPr>
        <dsp:cNvPr id="0" name=""/>
        <dsp:cNvSpPr/>
      </dsp:nvSpPr>
      <dsp:spPr>
        <a:xfrm>
          <a:off x="3660792" y="2024928"/>
          <a:ext cx="969978" cy="698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Estate Caretaking Supervisor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(TAS 5)</a:t>
          </a:r>
        </a:p>
      </dsp:txBody>
      <dsp:txXfrm>
        <a:off x="3681248" y="2045384"/>
        <a:ext cx="929066" cy="657504"/>
      </dsp:txXfrm>
    </dsp:sp>
    <dsp:sp modelId="{C0D7CF64-AAE4-4571-A269-C8CAC8213126}">
      <dsp:nvSpPr>
        <dsp:cNvPr id="0" name=""/>
        <dsp:cNvSpPr/>
      </dsp:nvSpPr>
      <dsp:spPr>
        <a:xfrm>
          <a:off x="3560097" y="3026407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9D5B8C-4401-4ECE-BF0D-172295CA85A8}">
      <dsp:nvSpPr>
        <dsp:cNvPr id="0" name=""/>
        <dsp:cNvSpPr/>
      </dsp:nvSpPr>
      <dsp:spPr>
        <a:xfrm>
          <a:off x="3667873" y="3128794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Estate  Caretaker (x3)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 dirty="0"/>
            <a:t>(TAS 2/3)</a:t>
          </a:r>
        </a:p>
      </dsp:txBody>
      <dsp:txXfrm>
        <a:off x="3685913" y="3146834"/>
        <a:ext cx="933898" cy="579856"/>
      </dsp:txXfrm>
    </dsp:sp>
    <dsp:sp modelId="{49197EF9-90DC-4C7D-AF65-D79B210F12CC}">
      <dsp:nvSpPr>
        <dsp:cNvPr id="0" name=""/>
        <dsp:cNvSpPr/>
      </dsp:nvSpPr>
      <dsp:spPr>
        <a:xfrm>
          <a:off x="3560097" y="3924446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F340E-5F47-40A7-B67C-4CA6100506C7}">
      <dsp:nvSpPr>
        <dsp:cNvPr id="0" name=""/>
        <dsp:cNvSpPr/>
      </dsp:nvSpPr>
      <dsp:spPr>
        <a:xfrm>
          <a:off x="3667873" y="4026833"/>
          <a:ext cx="969978" cy="615936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Estate Caretaking Apprentices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(x4)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Reducing to 3 in 2022/23</a:t>
          </a:r>
        </a:p>
      </dsp:txBody>
      <dsp:txXfrm>
        <a:off x="3685913" y="4044873"/>
        <a:ext cx="933898" cy="579856"/>
      </dsp:txXfrm>
    </dsp:sp>
    <dsp:sp modelId="{146C43DB-A31F-414B-AB05-820AF4400D11}">
      <dsp:nvSpPr>
        <dsp:cNvPr id="0" name=""/>
        <dsp:cNvSpPr/>
      </dsp:nvSpPr>
      <dsp:spPr>
        <a:xfrm>
          <a:off x="1189038" y="1147850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9D5D7-135A-413E-8CC0-AE415A05BD83}">
      <dsp:nvSpPr>
        <dsp:cNvPr id="0" name=""/>
        <dsp:cNvSpPr/>
      </dsp:nvSpPr>
      <dsp:spPr>
        <a:xfrm>
          <a:off x="1296813" y="1250236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Housing Manager (G9)</a:t>
          </a:r>
        </a:p>
      </dsp:txBody>
      <dsp:txXfrm>
        <a:off x="1314853" y="1268276"/>
        <a:ext cx="933898" cy="579856"/>
      </dsp:txXfrm>
    </dsp:sp>
    <dsp:sp modelId="{3A0C46DD-1FD6-4180-868B-2A478CD5AA87}">
      <dsp:nvSpPr>
        <dsp:cNvPr id="0" name=""/>
        <dsp:cNvSpPr/>
      </dsp:nvSpPr>
      <dsp:spPr>
        <a:xfrm>
          <a:off x="2374567" y="2045888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6D89D-671E-4EA0-8F5B-6A37E08F019A}">
      <dsp:nvSpPr>
        <dsp:cNvPr id="0" name=""/>
        <dsp:cNvSpPr/>
      </dsp:nvSpPr>
      <dsp:spPr>
        <a:xfrm>
          <a:off x="2482343" y="2148275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Housing Officers (x 2) (G7)</a:t>
          </a:r>
        </a:p>
      </dsp:txBody>
      <dsp:txXfrm>
        <a:off x="2500383" y="2166315"/>
        <a:ext cx="933898" cy="579856"/>
      </dsp:txXfrm>
    </dsp:sp>
    <dsp:sp modelId="{A2757399-A662-45E2-8B9F-A32035B5F91C}">
      <dsp:nvSpPr>
        <dsp:cNvPr id="0" name=""/>
        <dsp:cNvSpPr/>
      </dsp:nvSpPr>
      <dsp:spPr>
        <a:xfrm>
          <a:off x="1189038" y="2045888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B7AC3-E3DE-45BB-AEC7-EABC1EADFBFB}">
      <dsp:nvSpPr>
        <dsp:cNvPr id="0" name=""/>
        <dsp:cNvSpPr/>
      </dsp:nvSpPr>
      <dsp:spPr>
        <a:xfrm>
          <a:off x="1296813" y="2148275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Assistant Housing Officer   (G6)</a:t>
          </a:r>
        </a:p>
      </dsp:txBody>
      <dsp:txXfrm>
        <a:off x="1314853" y="2166315"/>
        <a:ext cx="933898" cy="579856"/>
      </dsp:txXfrm>
    </dsp:sp>
    <dsp:sp modelId="{404D87CB-24D0-41F3-B7C9-43937232FA99}">
      <dsp:nvSpPr>
        <dsp:cNvPr id="0" name=""/>
        <dsp:cNvSpPr/>
      </dsp:nvSpPr>
      <dsp:spPr>
        <a:xfrm>
          <a:off x="1189038" y="2943927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40F60E-5F6E-4B0A-8CFB-5F1E27887732}">
      <dsp:nvSpPr>
        <dsp:cNvPr id="0" name=""/>
        <dsp:cNvSpPr/>
      </dsp:nvSpPr>
      <dsp:spPr>
        <a:xfrm>
          <a:off x="1296813" y="3046314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Housing Assiatant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(G4) </a:t>
          </a:r>
        </a:p>
      </dsp:txBody>
      <dsp:txXfrm>
        <a:off x="1314853" y="3064354"/>
        <a:ext cx="933898" cy="579856"/>
      </dsp:txXfrm>
    </dsp:sp>
    <dsp:sp modelId="{E4D3AC21-040A-4165-B5BC-9828135E85F5}">
      <dsp:nvSpPr>
        <dsp:cNvPr id="0" name=""/>
        <dsp:cNvSpPr/>
      </dsp:nvSpPr>
      <dsp:spPr>
        <a:xfrm>
          <a:off x="3508" y="2045888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E7E5C-9A39-4475-9225-ACB96B10370A}">
      <dsp:nvSpPr>
        <dsp:cNvPr id="0" name=""/>
        <dsp:cNvSpPr/>
      </dsp:nvSpPr>
      <dsp:spPr>
        <a:xfrm>
          <a:off x="111283" y="2148275"/>
          <a:ext cx="969978" cy="615936"/>
        </a:xfrm>
        <a:prstGeom prst="ellipse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>
              <a:solidFill>
                <a:sysClr val="windowText" lastClr="000000"/>
              </a:solidFill>
            </a:rPr>
            <a:t>Externally funded  Money Advice Officer (G7)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>
              <a:solidFill>
                <a:sysClr val="windowText" lastClr="000000"/>
              </a:solidFill>
            </a:rPr>
            <a:t>part funded by CHA</a:t>
          </a:r>
        </a:p>
      </dsp:txBody>
      <dsp:txXfrm>
        <a:off x="253333" y="2238477"/>
        <a:ext cx="685878" cy="435532"/>
      </dsp:txXfrm>
    </dsp:sp>
    <dsp:sp modelId="{5E47C68B-2C91-4EB5-BE78-00C9812EE8BE}">
      <dsp:nvSpPr>
        <dsp:cNvPr id="0" name=""/>
        <dsp:cNvSpPr/>
      </dsp:nvSpPr>
      <dsp:spPr>
        <a:xfrm>
          <a:off x="3508" y="1147850"/>
          <a:ext cx="969978" cy="6159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A88A3-03EA-4EA1-9745-D54768392236}">
      <dsp:nvSpPr>
        <dsp:cNvPr id="0" name=""/>
        <dsp:cNvSpPr/>
      </dsp:nvSpPr>
      <dsp:spPr>
        <a:xfrm>
          <a:off x="111283" y="1250236"/>
          <a:ext cx="969978" cy="6159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" kern="1200"/>
            <a:t>Community Centre Staff</a:t>
          </a:r>
        </a:p>
      </dsp:txBody>
      <dsp:txXfrm>
        <a:off x="129323" y="1268276"/>
        <a:ext cx="933898" cy="579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56353-1264-45D2-926D-7618825BA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E7CDC-C777-4FC8-919E-767BD47A6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F268A-7A8D-4613-8C04-BD8B3F68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F4C6D-3E90-4FE9-8ADC-FB428B2B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8D118-1E10-4E2B-9468-5CE823F30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67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20152-4CC9-4FB1-AC00-21473F76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54B3B-0481-4E6C-84CC-3679A1249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0F6AC-1DB8-4DE5-98E0-14CF4093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2F6C-3F31-4821-937E-F508C22C1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E428D-8648-41CD-8CDB-386AAE72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72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549E6C-CF7C-4A62-846B-8E91A9E1D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69EBC-E973-49EE-9D80-D2566BD6A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63BA4-15E0-4D24-9F7F-268BC353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6400D-4278-44F3-A645-441696D2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73961-7765-42D8-BCDB-C4EFDFCF0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90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C7A1-9FD3-4962-8C25-4BF3A3758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7747E-23D5-44BB-81DA-20CF532A3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A142A-D5BC-4AEF-848D-57FCE69B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A7FA0-CBD1-4DB3-9593-BF7B4CA46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7269A-6A09-4AC9-B39A-959A7516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564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6F213-3B15-494F-AD2A-1D2678F8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15090-95DE-4E2F-B38B-BF6078BF1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048F8-32EC-4B2A-A5BB-ADFAA975A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AD274-42D3-480E-887A-4A0711B0A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6D6D1-9EE7-4976-8DBB-DBEA8C893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64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329E5-8BA1-4CC2-BCDC-3320F2CB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0F66-E9F6-44EC-B8C6-0B9161F369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3B776-5F63-4F05-ABE3-FCB4B3F7D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8CB6E-7354-497E-87D9-7D4B656C7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A6DDE-F783-4D2F-93F5-16C5A2B4E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C2986-820C-4ED9-9F74-459ADDE8F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09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3EDD6-0244-4374-9650-D61FE5D5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20AE0-8BB3-4419-B649-E08BC217B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3D205-E245-41EC-9198-535B9DBAB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B0E52-488C-47D6-9AF4-CF4919271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63E87-6565-4F3B-AF45-6DDD363343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A24A52-553C-46F6-B05B-773FC7112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446D3E-4FDE-4CBD-8CD4-B5DE0852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E1A567-150D-4336-B72E-61C37A8F3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39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0F7B-1010-4F81-9A60-BAA3332F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DBE249-8A71-41C3-8C02-24AE2AD73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2211DA-770B-462A-BAAB-57CBE1A4A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D2C5B9-0B70-45E8-BF0F-B86220E29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3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1B282-E96A-49BE-927C-B63B1A65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E3C670-DA35-410A-986E-7E59DFDA8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230EE-FDA1-431B-B344-F71A2286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152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18433-C8EC-42C0-96A6-48E56E72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8385E-C3C5-4FCB-845B-E8C0EA334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27586-0875-4F8B-A9A9-AB60BE08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493DC-B6CB-4B08-98F4-FD3BE4A51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11E8E-58D9-4DDA-B97E-20045AE47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61B41-6E62-41BF-BDA4-2C4E3C1FD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3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BFBC-35EF-47E5-B38E-2C297A7D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42F3B-C1B9-47F8-8625-C4607E105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B6D42-9AFF-4439-AE2F-70BDF91D6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F18E2-60E9-4571-99E4-F5EFBC228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18EC3B-AB2D-41C3-9DA6-8BE619772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1A02A-70C7-4EA2-8F3C-A07CE2585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2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54EBE3-4F38-46EA-A274-CFD44CE52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506A9-B6E0-41F8-8CA1-E77D72759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00B2C-DE5C-481A-93FC-1EB7BCA45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EE8AF-4BD2-4914-9B4A-A9C47D3369A1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2B831-75FF-4C1B-B2DE-966A5ECE6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CFB20-4CB3-41AC-B0EA-8D6B5F408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AE6BC-0E16-4739-B465-7410249A30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13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018A9-C480-4376-93CF-6BE3869BD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861" y="107033"/>
            <a:ext cx="10543032" cy="1019803"/>
          </a:xfrm>
        </p:spPr>
        <p:txBody>
          <a:bodyPr>
            <a:normAutofit/>
          </a:bodyPr>
          <a:lstStyle/>
          <a:p>
            <a:r>
              <a:rPr lang="en-GB" sz="4000" dirty="0"/>
              <a:t>CHA Structure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C880331-F847-45E4-A33B-457102937F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8996769"/>
              </p:ext>
            </p:extLst>
          </p:nvPr>
        </p:nvGraphicFramePr>
        <p:xfrm>
          <a:off x="429862" y="1126836"/>
          <a:ext cx="11161774" cy="4892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2741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0" ma:contentTypeDescription="" ma:contentTypeScope="" ma:versionID="6cd4d18c8bdbebd1674f090579d902b2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6b2e905274cd5a240cdccd16884f8ca4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ctor xmlns="5b12561d-b03a-47d5-9db5-4e2bbf9ffb11">Housing</Sector>
    <Team xmlns="5b12561d-b03a-47d5-9db5-4e2bbf9ffb11">
      <UserInfo>
        <DisplayName>Nigel Fortnum</DisplayName>
        <AccountId>23</AccountId>
        <AccountType/>
      </UserInfo>
      <UserInfo>
        <DisplayName>Mike Orr</DisplayName>
        <AccountId>25</AccountId>
        <AccountType/>
      </UserInfo>
      <UserInfo>
        <DisplayName>Kelsey Bettoli</DisplayName>
        <AccountId>19</AccountId>
        <AccountType/>
      </UserInfo>
      <UserInfo>
        <DisplayName>Katy Gall</DisplayName>
        <AccountId>14</AccountId>
        <AccountType/>
      </UserInfo>
    </Team>
    <AssignmentStatus xmlns="5b12561d-b03a-47d5-9db5-4e2bbf9ffb11">Open</AssignmentStatus>
    <FirefishReference xmlns="5b12561d-b03a-47d5-9db5-4e2bbf9ffb11">4206</FirefishReference>
    <BusinessType xmlns="5b12561d-b03a-47d5-9db5-4e2bbf9ffb11">New Client</BusinessType>
    <DocumentType xmlns="5b12561d-b03a-47d5-9db5-4e2bbf9ffb11" xsi:nil="true"/>
  </documentManagement>
</p:properties>
</file>

<file path=customXml/itemProps1.xml><?xml version="1.0" encoding="utf-8"?>
<ds:datastoreItem xmlns:ds="http://schemas.openxmlformats.org/officeDocument/2006/customXml" ds:itemID="{D77FC70C-85B9-4535-831E-0462B0D81B5A}"/>
</file>

<file path=customXml/itemProps2.xml><?xml version="1.0" encoding="utf-8"?>
<ds:datastoreItem xmlns:ds="http://schemas.openxmlformats.org/officeDocument/2006/customXml" ds:itemID="{BDD83BAF-04A7-497A-BA3A-4AC52075FDBD}"/>
</file>

<file path=customXml/itemProps3.xml><?xml version="1.0" encoding="utf-8"?>
<ds:datastoreItem xmlns:ds="http://schemas.openxmlformats.org/officeDocument/2006/customXml" ds:itemID="{B7FFB1FC-B338-428D-9FBE-174F624F2227}"/>
</file>

<file path=customXml/itemProps4.xml><?xml version="1.0" encoding="utf-8"?>
<ds:datastoreItem xmlns:ds="http://schemas.openxmlformats.org/officeDocument/2006/customXml" ds:itemID="{24AB1898-2B47-43C2-89C0-9DEF503A0F35}"/>
</file>

<file path=customXml/itemProps5.xml><?xml version="1.0" encoding="utf-8"?>
<ds:datastoreItem xmlns:ds="http://schemas.openxmlformats.org/officeDocument/2006/customXml" ds:itemID="{C7DA18B1-4175-455B-8E13-A9F605D8257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CHA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Structure</dc:title>
  <dc:creator>Jill Cronin</dc:creator>
  <cp:lastModifiedBy>Jill Cronin</cp:lastModifiedBy>
  <cp:revision>2</cp:revision>
  <dcterms:created xsi:type="dcterms:W3CDTF">2021-04-19T16:05:20Z</dcterms:created>
  <dcterms:modified xsi:type="dcterms:W3CDTF">2021-04-19T16:16:11Z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</Properties>
</file>